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customXml/itemProps69.xml" ContentType="application/vnd.openxmlformats-officedocument.customXmlProperties+xml"/>
  <Override PartName="/customXml/itemProps70.xml" ContentType="application/vnd.openxmlformats-officedocument.customXmlProperties+xml"/>
  <Override PartName="/customXml/itemProps71.xml" ContentType="application/vnd.openxmlformats-officedocument.customXmlProperties+xml"/>
  <Override PartName="/customXml/itemProps72.xml" ContentType="application/vnd.openxmlformats-officedocument.customXmlProperties+xml"/>
  <Override PartName="/customXml/itemProps73.xml" ContentType="application/vnd.openxmlformats-officedocument.customXmlProperties+xml"/>
  <Override PartName="/customXml/itemProps74.xml" ContentType="application/vnd.openxmlformats-officedocument.customXmlProperties+xml"/>
  <Override PartName="/customXml/itemProps75.xml" ContentType="application/vnd.openxmlformats-officedocument.customXmlProperties+xml"/>
  <Override PartName="/customXml/itemProps76.xml" ContentType="application/vnd.openxmlformats-officedocument.customXmlProperties+xml"/>
  <Override PartName="/customXml/itemProps77.xml" ContentType="application/vnd.openxmlformats-officedocument.customXmlProperties+xml"/>
  <Override PartName="/customXml/itemProps78.xml" ContentType="application/vnd.openxmlformats-officedocument.customXmlProperties+xml"/>
  <Override PartName="/customXml/itemProps79.xml" ContentType="application/vnd.openxmlformats-officedocument.customXmlProperties+xml"/>
  <Override PartName="/customXml/itemProps80.xml" ContentType="application/vnd.openxmlformats-officedocument.customXmlProperties+xml"/>
  <Override PartName="/customXml/itemProps81.xml" ContentType="application/vnd.openxmlformats-officedocument.customXmlProperties+xml"/>
  <Override PartName="/customXml/itemProps82.xml" ContentType="application/vnd.openxmlformats-officedocument.customXmlProperties+xml"/>
  <Override PartName="/customXml/itemProps83.xml" ContentType="application/vnd.openxmlformats-officedocument.customXmlProperties+xml"/>
  <Override PartName="/customXml/itemProps84.xml" ContentType="application/vnd.openxmlformats-officedocument.customXmlProperties+xml"/>
  <Override PartName="/customXml/itemProps85.xml" ContentType="application/vnd.openxmlformats-officedocument.customXmlProperties+xml"/>
  <Override PartName="/customXml/itemProps86.xml" ContentType="application/vnd.openxmlformats-officedocument.customXmlProperties+xml"/>
  <Override PartName="/customXml/itemProps87.xml" ContentType="application/vnd.openxmlformats-officedocument.customXmlProperties+xml"/>
  <Override PartName="/customXml/itemProps88.xml" ContentType="application/vnd.openxmlformats-officedocument.customXmlProperties+xml"/>
  <Override PartName="/customXml/itemProps89.xml" ContentType="application/vnd.openxmlformats-officedocument.customXmlProperties+xml"/>
  <Override PartName="/customXml/itemProps90.xml" ContentType="application/vnd.openxmlformats-officedocument.customXmlProperties+xml"/>
  <Override PartName="/customXml/itemProps91.xml" ContentType="application/vnd.openxmlformats-officedocument.customXmlProperties+xml"/>
  <Override PartName="/customXml/itemProps92.xml" ContentType="application/vnd.openxmlformats-officedocument.customXmlProperties+xml"/>
  <Override PartName="/customXml/itemProps93.xml" ContentType="application/vnd.openxmlformats-officedocument.customXmlProperties+xml"/>
  <Override PartName="/customXml/itemProps94.xml" ContentType="application/vnd.openxmlformats-officedocument.customXmlProperties+xml"/>
  <Override PartName="/customXml/itemProps95.xml" ContentType="application/vnd.openxmlformats-officedocument.customXmlProperties+xml"/>
  <Override PartName="/customXml/itemProps96.xml" ContentType="application/vnd.openxmlformats-officedocument.customXmlProperties+xml"/>
  <Override PartName="/customXml/itemProps97.xml" ContentType="application/vnd.openxmlformats-officedocument.customXmlProperties+xml"/>
  <Override PartName="/customXml/itemProps98.xml" ContentType="application/vnd.openxmlformats-officedocument.customXmlProperties+xml"/>
  <Override PartName="/customXml/itemProps99.xml" ContentType="application/vnd.openxmlformats-officedocument.customXmlProperties+xml"/>
  <Override PartName="/customXml/itemProps100.xml" ContentType="application/vnd.openxmlformats-officedocument.customXmlProperties+xml"/>
  <Override PartName="/customXml/itemProps101.xml" ContentType="application/vnd.openxmlformats-officedocument.customXmlProperties+xml"/>
  <Override PartName="/customXml/itemProps102.xml" ContentType="application/vnd.openxmlformats-officedocument.customXmlProperties+xml"/>
  <Override PartName="/customXml/itemProps103.xml" ContentType="application/vnd.openxmlformats-officedocument.customXmlProperties+xml"/>
  <Override PartName="/customXml/itemProps104.xml" ContentType="application/vnd.openxmlformats-officedocument.customXmlProperties+xml"/>
  <Override PartName="/customXml/itemProps105.xml" ContentType="application/vnd.openxmlformats-officedocument.customXmlProperties+xml"/>
  <Override PartName="/customXml/itemProps106.xml" ContentType="application/vnd.openxmlformats-officedocument.customXmlProperties+xml"/>
  <Override PartName="/customXml/itemProps107.xml" ContentType="application/vnd.openxmlformats-officedocument.customXmlProperties+xml"/>
  <Override PartName="/customXml/itemProps108.xml" ContentType="application/vnd.openxmlformats-officedocument.customXmlProperties+xml"/>
  <Override PartName="/customXml/itemProps109.xml" ContentType="application/vnd.openxmlformats-officedocument.customXmlProperties+xml"/>
  <Override PartName="/customXml/itemProps110.xml" ContentType="application/vnd.openxmlformats-officedocument.customXmlProperties+xml"/>
  <Override PartName="/customXml/itemProps111.xml" ContentType="application/vnd.openxmlformats-officedocument.customXmlProperties+xml"/>
  <Override PartName="/customXml/itemProps112.xml" ContentType="application/vnd.openxmlformats-officedocument.customXmlProperties+xml"/>
  <Override PartName="/customXml/itemProps113.xml" ContentType="application/vnd.openxmlformats-officedocument.customXmlProperties+xml"/>
  <Override PartName="/customXml/itemProps114.xml" ContentType="application/vnd.openxmlformats-officedocument.customXmlProperties+xml"/>
  <Override PartName="/customXml/itemProps115.xml" ContentType="application/vnd.openxmlformats-officedocument.customXmlProperties+xml"/>
  <Override PartName="/customXml/itemProps116.xml" ContentType="application/vnd.openxmlformats-officedocument.customXmlProperties+xml"/>
  <Override PartName="/customXml/itemProps117.xml" ContentType="application/vnd.openxmlformats-officedocument.customXmlProperties+xml"/>
  <Override PartName="/customXml/itemProps118.xml" ContentType="application/vnd.openxmlformats-officedocument.customXmlProperties+xml"/>
  <Override PartName="/customXml/itemProps119.xml" ContentType="application/vnd.openxmlformats-officedocument.customXmlProperties+xml"/>
  <Override PartName="/customXml/itemProps120.xml" ContentType="application/vnd.openxmlformats-officedocument.customXmlProperties+xml"/>
  <Override PartName="/customXml/itemProps121.xml" ContentType="application/vnd.openxmlformats-officedocument.customXmlProperties+xml"/>
  <Override PartName="/customXml/itemProps122.xml" ContentType="application/vnd.openxmlformats-officedocument.customXmlProperties+xml"/>
  <Override PartName="/customXml/itemProps123.xml" ContentType="application/vnd.openxmlformats-officedocument.customXmlProperties+xml"/>
  <Override PartName="/customXml/itemProps124.xml" ContentType="application/vnd.openxmlformats-officedocument.customXmlProperties+xml"/>
  <Override PartName="/customXml/itemProps125.xml" ContentType="application/vnd.openxmlformats-officedocument.customXmlProperties+xml"/>
  <Override PartName="/customXml/itemProps126.xml" ContentType="application/vnd.openxmlformats-officedocument.customXmlProperties+xml"/>
  <Override PartName="/customXml/itemProps127.xml" ContentType="application/vnd.openxmlformats-officedocument.customXmlProperties+xml"/>
  <Override PartName="/customXml/itemProps128.xml" ContentType="application/vnd.openxmlformats-officedocument.customXmlProperties+xml"/>
  <Override PartName="/customXml/itemProps129.xml" ContentType="application/vnd.openxmlformats-officedocument.customXmlProperties+xml"/>
  <Override PartName="/customXml/itemProps130.xml" ContentType="application/vnd.openxmlformats-officedocument.customXmlProperties+xml"/>
  <Override PartName="/customXml/itemProps131.xml" ContentType="application/vnd.openxmlformats-officedocument.customXmlProperties+xml"/>
  <Override PartName="/customXml/itemProps132.xml" ContentType="application/vnd.openxmlformats-officedocument.customXmlProperties+xml"/>
  <Override PartName="/customXml/itemProps133.xml" ContentType="application/vnd.openxmlformats-officedocument.customXmlProperties+xml"/>
  <Override PartName="/customXml/itemProps134.xml" ContentType="application/vnd.openxmlformats-officedocument.customXmlProperties+xml"/>
  <Override PartName="/customXml/itemProps135.xml" ContentType="application/vnd.openxmlformats-officedocument.customXmlProperties+xml"/>
  <Override PartName="/customXml/itemProps136.xml" ContentType="application/vnd.openxmlformats-officedocument.customXmlProperties+xml"/>
  <Override PartName="/customXml/itemProps137.xml" ContentType="application/vnd.openxmlformats-officedocument.customXmlProperties+xml"/>
  <Override PartName="/customXml/itemProps138.xml" ContentType="application/vnd.openxmlformats-officedocument.customXmlProperties+xml"/>
  <Override PartName="/customXml/itemProps139.xml" ContentType="application/vnd.openxmlformats-officedocument.customXmlProperties+xml"/>
  <Override PartName="/customXml/itemProps140.xml" ContentType="application/vnd.openxmlformats-officedocument.customXmlProperties+xml"/>
  <Override PartName="/customXml/itemProps141.xml" ContentType="application/vnd.openxmlformats-officedocument.customXmlProperties+xml"/>
  <Override PartName="/customXml/itemProps142.xml" ContentType="application/vnd.openxmlformats-officedocument.customXmlProperties+xml"/>
  <Override PartName="/customXml/itemProps143.xml" ContentType="application/vnd.openxmlformats-officedocument.customXmlProperties+xml"/>
  <Override PartName="/customXml/itemProps144.xml" ContentType="application/vnd.openxmlformats-officedocument.customXmlProperties+xml"/>
  <Override PartName="/customXml/itemProps145.xml" ContentType="application/vnd.openxmlformats-officedocument.customXmlProperties+xml"/>
  <Override PartName="/customXml/itemProps146.xml" ContentType="application/vnd.openxmlformats-officedocument.customXmlProperties+xml"/>
  <Override PartName="/customXml/itemProps147.xml" ContentType="application/vnd.openxmlformats-officedocument.customXmlProperties+xml"/>
  <Override PartName="/customXml/itemProps148.xml" ContentType="application/vnd.openxmlformats-officedocument.customXmlProperties+xml"/>
  <Override PartName="/customXml/itemProps149.xml" ContentType="application/vnd.openxmlformats-officedocument.customXmlProperties+xml"/>
  <Override PartName="/customXml/itemProps150.xml" ContentType="application/vnd.openxmlformats-officedocument.customXmlProperties+xml"/>
  <Override PartName="/customXml/itemProps151.xml" ContentType="application/vnd.openxmlformats-officedocument.customXmlProperties+xml"/>
  <Override PartName="/customXml/itemProps152.xml" ContentType="application/vnd.openxmlformats-officedocument.customXmlProperties+xml"/>
  <Override PartName="/customXml/itemProps153.xml" ContentType="application/vnd.openxmlformats-officedocument.customXmlProperties+xml"/>
  <Override PartName="/customXml/itemProps154.xml" ContentType="application/vnd.openxmlformats-officedocument.customXmlProperties+xml"/>
  <Override PartName="/customXml/itemProps155.xml" ContentType="application/vnd.openxmlformats-officedocument.customXmlProperties+xml"/>
  <Override PartName="/customXml/itemProps156.xml" ContentType="application/vnd.openxmlformats-officedocument.customXmlProperties+xml"/>
  <Override PartName="/customXml/itemProps157.xml" ContentType="application/vnd.openxmlformats-officedocument.customXmlProperties+xml"/>
  <Override PartName="/customXml/itemProps158.xml" ContentType="application/vnd.openxmlformats-officedocument.customXmlProperties+xml"/>
  <Override PartName="/customXml/itemProps159.xml" ContentType="application/vnd.openxmlformats-officedocument.customXmlProperties+xml"/>
  <Override PartName="/customXml/itemProps160.xml" ContentType="application/vnd.openxmlformats-officedocument.customXmlProperties+xml"/>
  <Override PartName="/customXml/itemProps161.xml" ContentType="application/vnd.openxmlformats-officedocument.customXmlProperties+xml"/>
  <Override PartName="/customXml/itemProps162.xml" ContentType="application/vnd.openxmlformats-officedocument.customXmlProperties+xml"/>
  <Override PartName="/customXml/itemProps163.xml" ContentType="application/vnd.openxmlformats-officedocument.customXmlProperties+xml"/>
  <Override PartName="/customXml/itemProps164.xml" ContentType="application/vnd.openxmlformats-officedocument.customXmlProperties+xml"/>
  <Override PartName="/customXml/itemProps165.xml" ContentType="application/vnd.openxmlformats-officedocument.customXmlProperties+xml"/>
  <Override PartName="/customXml/itemProps166.xml" ContentType="application/vnd.openxmlformats-officedocument.customXmlProperties+xml"/>
  <Override PartName="/customXml/itemProps167.xml" ContentType="application/vnd.openxmlformats-officedocument.customXmlProperties+xml"/>
  <Override PartName="/customXml/itemProps168.xml" ContentType="application/vnd.openxmlformats-officedocument.customXmlProperties+xml"/>
  <Override PartName="/customXml/itemProps169.xml" ContentType="application/vnd.openxmlformats-officedocument.customXmlProperties+xml"/>
  <Override PartName="/customXml/itemProps170.xml" ContentType="application/vnd.openxmlformats-officedocument.customXmlProperties+xml"/>
  <Override PartName="/customXml/itemProps171.xml" ContentType="application/vnd.openxmlformats-officedocument.customXmlProperties+xml"/>
  <Override PartName="/customXml/itemProps172.xml" ContentType="application/vnd.openxmlformats-officedocument.customXmlProperties+xml"/>
  <Override PartName="/customXml/itemProps173.xml" ContentType="application/vnd.openxmlformats-officedocument.customXmlProperties+xml"/>
  <Override PartName="/customXml/itemProps174.xml" ContentType="application/vnd.openxmlformats-officedocument.customXmlProperties+xml"/>
  <Override PartName="/customXml/itemProps175.xml" ContentType="application/vnd.openxmlformats-officedocument.customXmlProperties+xml"/>
  <Override PartName="/customXml/itemProps176.xml" ContentType="application/vnd.openxmlformats-officedocument.customXmlProperties+xml"/>
  <Override PartName="/customXml/itemProps177.xml" ContentType="application/vnd.openxmlformats-officedocument.customXmlProperties+xml"/>
  <Override PartName="/customXml/itemProps178.xml" ContentType="application/vnd.openxmlformats-officedocument.customXmlProperties+xml"/>
  <Override PartName="/customXml/itemProps179.xml" ContentType="application/vnd.openxmlformats-officedocument.customXmlProperties+xml"/>
  <Override PartName="/customXml/itemProps180.xml" ContentType="application/vnd.openxmlformats-officedocument.customXmlProperties+xml"/>
  <Override PartName="/customXml/itemProps181.xml" ContentType="application/vnd.openxmlformats-officedocument.customXmlProperties+xml"/>
  <Override PartName="/customXml/itemProps182.xml" ContentType="application/vnd.openxmlformats-officedocument.customXmlProperties+xml"/>
  <Override PartName="/customXml/itemProps183.xml" ContentType="application/vnd.openxmlformats-officedocument.customXmlProperties+xml"/>
  <Override PartName="/customXml/itemProps184.xml" ContentType="application/vnd.openxmlformats-officedocument.customXmlProperties+xml"/>
  <Override PartName="/customXml/itemProps185.xml" ContentType="application/vnd.openxmlformats-officedocument.customXmlProperties+xml"/>
  <Override PartName="/customXml/itemProps186.xml" ContentType="application/vnd.openxmlformats-officedocument.customXmlProperties+xml"/>
  <Override PartName="/customXml/itemProps187.xml" ContentType="application/vnd.openxmlformats-officedocument.customXmlProperties+xml"/>
  <Override PartName="/customXml/itemProps188.xml" ContentType="application/vnd.openxmlformats-officedocument.customXmlProperties+xml"/>
  <Override PartName="/customXml/itemProps189.xml" ContentType="application/vnd.openxmlformats-officedocument.customXmlProperties+xml"/>
  <Override PartName="/customXml/itemProps190.xml" ContentType="application/vnd.openxmlformats-officedocument.customXmlProperties+xml"/>
  <Override PartName="/customXml/itemProps191.xml" ContentType="application/vnd.openxmlformats-officedocument.customXmlProperties+xml"/>
  <Override PartName="/customXml/itemProps192.xml" ContentType="application/vnd.openxmlformats-officedocument.customXmlProperties+xml"/>
  <Override PartName="/customXml/itemProps193.xml" ContentType="application/vnd.openxmlformats-officedocument.customXmlProperties+xml"/>
  <Override PartName="/customXml/itemProps194.xml" ContentType="application/vnd.openxmlformats-officedocument.customXmlProperties+xml"/>
  <Override PartName="/customXml/itemProps195.xml" ContentType="application/vnd.openxmlformats-officedocument.customXmlProperties+xml"/>
  <Override PartName="/customXml/itemProps196.xml" ContentType="application/vnd.openxmlformats-officedocument.customXmlProperties+xml"/>
  <Override PartName="/customXml/itemProps197.xml" ContentType="application/vnd.openxmlformats-officedocument.customXmlProperties+xml"/>
  <Override PartName="/customXml/itemProps198.xml" ContentType="application/vnd.openxmlformats-officedocument.customXmlProperties+xml"/>
  <Override PartName="/customXml/itemProps199.xml" ContentType="application/vnd.openxmlformats-officedocument.customXmlProperties+xml"/>
  <Override PartName="/customXml/itemProps200.xml" ContentType="application/vnd.openxmlformats-officedocument.customXmlProperties+xml"/>
  <Override PartName="/customXml/itemProps201.xml" ContentType="application/vnd.openxmlformats-officedocument.customXmlProperties+xml"/>
  <Override PartName="/customXml/itemProps202.xml" ContentType="application/vnd.openxmlformats-officedocument.customXmlProperties+xml"/>
  <Override PartName="/customXml/itemProps203.xml" ContentType="application/vnd.openxmlformats-officedocument.customXmlProperties+xml"/>
  <Override PartName="/customXml/itemProps204.xml" ContentType="application/vnd.openxmlformats-officedocument.customXmlProperties+xml"/>
  <Override PartName="/customXml/itemProps205.xml" ContentType="application/vnd.openxmlformats-officedocument.customXmlProperties+xml"/>
  <Override PartName="/customXml/itemProps206.xml" ContentType="application/vnd.openxmlformats-officedocument.customXmlProperties+xml"/>
  <Override PartName="/customXml/itemProps207.xml" ContentType="application/vnd.openxmlformats-officedocument.customXmlProperties+xml"/>
  <Override PartName="/customXml/itemProps208.xml" ContentType="application/vnd.openxmlformats-officedocument.customXmlProperties+xml"/>
  <Override PartName="/customXml/itemProps209.xml" ContentType="application/vnd.openxmlformats-officedocument.customXmlProperties+xml"/>
  <Override PartName="/customXml/itemProps210.xml" ContentType="application/vnd.openxmlformats-officedocument.customXmlProperties+xml"/>
  <Override PartName="/customXml/itemProps211.xml" ContentType="application/vnd.openxmlformats-officedocument.customXmlProperties+xml"/>
  <Override PartName="/customXml/itemProps212.xml" ContentType="application/vnd.openxmlformats-officedocument.customXmlProperties+xml"/>
  <Override PartName="/customXml/itemProps213.xml" ContentType="application/vnd.openxmlformats-officedocument.customXmlProperties+xml"/>
  <Override PartName="/customXml/itemProps214.xml" ContentType="application/vnd.openxmlformats-officedocument.customXmlProperties+xml"/>
  <Override PartName="/customXml/itemProps215.xml" ContentType="application/vnd.openxmlformats-officedocument.customXmlProperties+xml"/>
  <Override PartName="/customXml/itemProps216.xml" ContentType="application/vnd.openxmlformats-officedocument.customXmlProperties+xml"/>
  <Override PartName="/customXml/itemProps217.xml" ContentType="application/vnd.openxmlformats-officedocument.customXmlProperties+xml"/>
  <Override PartName="/customXml/itemProps218.xml" ContentType="application/vnd.openxmlformats-officedocument.customXmlProperties+xml"/>
  <Override PartName="/customXml/itemProps219.xml" ContentType="application/vnd.openxmlformats-officedocument.customXmlProperties+xml"/>
  <Override PartName="/customXml/itemProps220.xml" ContentType="application/vnd.openxmlformats-officedocument.customXmlProperties+xml"/>
  <Override PartName="/customXml/itemProps221.xml" ContentType="application/vnd.openxmlformats-officedocument.customXmlProperties+xml"/>
  <Override PartName="/customXml/itemProps222.xml" ContentType="application/vnd.openxmlformats-officedocument.customXmlProperties+xml"/>
  <Override PartName="/customXml/itemProps223.xml" ContentType="application/vnd.openxmlformats-officedocument.customXmlProperties+xml"/>
  <Override PartName="/customXml/itemProps224.xml" ContentType="application/vnd.openxmlformats-officedocument.customXmlProperties+xml"/>
  <Override PartName="/customXml/itemProps225.xml" ContentType="application/vnd.openxmlformats-officedocument.customXmlProperties+xml"/>
  <Override PartName="/customXml/itemProps226.xml" ContentType="application/vnd.openxmlformats-officedocument.customXmlProperties+xml"/>
  <Override PartName="/customXml/itemProps227.xml" ContentType="application/vnd.openxmlformats-officedocument.customXmlProperties+xml"/>
  <Override PartName="/customXml/itemProps228.xml" ContentType="application/vnd.openxmlformats-officedocument.customXmlProperties+xml"/>
  <Override PartName="/customXml/itemProps229.xml" ContentType="application/vnd.openxmlformats-officedocument.customXmlProperties+xml"/>
  <Override PartName="/customXml/itemProps230.xml" ContentType="application/vnd.openxmlformats-officedocument.customXmlProperties+xml"/>
  <Override PartName="/customXml/itemProps231.xml" ContentType="application/vnd.openxmlformats-officedocument.customXmlProperties+xml"/>
  <Override PartName="/customXml/itemProps232.xml" ContentType="application/vnd.openxmlformats-officedocument.customXmlProperties+xml"/>
  <Override PartName="/customXml/itemProps233.xml" ContentType="application/vnd.openxmlformats-officedocument.customXmlProperties+xml"/>
  <Override PartName="/customXml/itemProps234.xml" ContentType="application/vnd.openxmlformats-officedocument.customXmlProperties+xml"/>
  <Override PartName="/customXml/itemProps235.xml" ContentType="application/vnd.openxmlformats-officedocument.customXmlProperties+xml"/>
  <Override PartName="/customXml/itemProps236.xml" ContentType="application/vnd.openxmlformats-officedocument.customXmlProperties+xml"/>
  <Override PartName="/customXml/itemProps237.xml" ContentType="application/vnd.openxmlformats-officedocument.customXmlProperties+xml"/>
  <Override PartName="/customXml/itemProps238.xml" ContentType="application/vnd.openxmlformats-officedocument.customXmlProperties+xml"/>
  <Override PartName="/customXml/itemProps239.xml" ContentType="application/vnd.openxmlformats-officedocument.customXmlProperties+xml"/>
  <Override PartName="/customXml/itemProps240.xml" ContentType="application/vnd.openxmlformats-officedocument.customXmlProperties+xml"/>
  <Override PartName="/customXml/itemProps241.xml" ContentType="application/vnd.openxmlformats-officedocument.customXmlProperties+xml"/>
  <Override PartName="/customXml/itemProps242.xml" ContentType="application/vnd.openxmlformats-officedocument.customXmlProperties+xml"/>
  <Override PartName="/customXml/itemProps243.xml" ContentType="application/vnd.openxmlformats-officedocument.customXmlProperties+xml"/>
  <Override PartName="/customXml/itemProps244.xml" ContentType="application/vnd.openxmlformats-officedocument.customXmlProperties+xml"/>
  <Override PartName="/customXml/itemProps245.xml" ContentType="application/vnd.openxmlformats-officedocument.customXmlProperties+xml"/>
  <Override PartName="/customXml/itemProps246.xml" ContentType="application/vnd.openxmlformats-officedocument.customXmlProperties+xml"/>
  <Override PartName="/customXml/itemProps247.xml" ContentType="application/vnd.openxmlformats-officedocument.customXmlProperties+xml"/>
  <Override PartName="/customXml/itemProps248.xml" ContentType="application/vnd.openxmlformats-officedocument.customXmlProperties+xml"/>
  <Override PartName="/customXml/itemProps249.xml" ContentType="application/vnd.openxmlformats-officedocument.customXmlProperties+xml"/>
  <Override PartName="/customXml/itemProps250.xml" ContentType="application/vnd.openxmlformats-officedocument.customXmlProperties+xml"/>
  <Override PartName="/customXml/itemProps251.xml" ContentType="application/vnd.openxmlformats-officedocument.customXmlProperties+xml"/>
  <Override PartName="/customXml/itemProps252.xml" ContentType="application/vnd.openxmlformats-officedocument.customXmlProperties+xml"/>
  <Override PartName="/customXml/itemProps253.xml" ContentType="application/vnd.openxmlformats-officedocument.customXmlProperties+xml"/>
  <Override PartName="/customXml/itemProps254.xml" ContentType="application/vnd.openxmlformats-officedocument.customXmlProperties+xml"/>
  <Override PartName="/customXml/itemProps255.xml" ContentType="application/vnd.openxmlformats-officedocument.customXmlProperties+xml"/>
  <Override PartName="/customXml/itemProps256.xml" ContentType="application/vnd.openxmlformats-officedocument.customXmlProperties+xml"/>
  <Override PartName="/customXml/itemProps257.xml" ContentType="application/vnd.openxmlformats-officedocument.customXmlProperties+xml"/>
  <Override PartName="/customXml/itemProps258.xml" ContentType="application/vnd.openxmlformats-officedocument.customXmlProperties+xml"/>
  <Override PartName="/customXml/itemProps259.xml" ContentType="application/vnd.openxmlformats-officedocument.customXmlProperties+xml"/>
  <Override PartName="/customXml/itemProps260.xml" ContentType="application/vnd.openxmlformats-officedocument.customXmlProperties+xml"/>
  <Override PartName="/customXml/itemProps261.xml" ContentType="application/vnd.openxmlformats-officedocument.customXmlProperties+xml"/>
  <Override PartName="/customXml/itemProps262.xml" ContentType="application/vnd.openxmlformats-officedocument.customXmlProperties+xml"/>
  <Override PartName="/customXml/itemProps263.xml" ContentType="application/vnd.openxmlformats-officedocument.customXmlProperties+xml"/>
  <Override PartName="/customXml/itemProps264.xml" ContentType="application/vnd.openxmlformats-officedocument.customXmlProperties+xml"/>
  <Override PartName="/customXml/itemProps265.xml" ContentType="application/vnd.openxmlformats-officedocument.customXmlProperties+xml"/>
  <Override PartName="/customXml/itemProps266.xml" ContentType="application/vnd.openxmlformats-officedocument.customXmlProperties+xml"/>
  <Override PartName="/customXml/itemProps267.xml" ContentType="application/vnd.openxmlformats-officedocument.customXmlProperties+xml"/>
  <Override PartName="/customXml/itemProps268.xml" ContentType="application/vnd.openxmlformats-officedocument.customXmlProperties+xml"/>
  <Override PartName="/customXml/itemProps269.xml" ContentType="application/vnd.openxmlformats-officedocument.customXmlProperties+xml"/>
  <Override PartName="/customXml/itemProps270.xml" ContentType="application/vnd.openxmlformats-officedocument.customXmlProperties+xml"/>
  <Override PartName="/customXml/itemProps271.xml" ContentType="application/vnd.openxmlformats-officedocument.customXmlProperties+xml"/>
  <Override PartName="/customXml/itemProps272.xml" ContentType="application/vnd.openxmlformats-officedocument.customXmlProperties+xml"/>
  <Override PartName="/customXml/itemProps273.xml" ContentType="application/vnd.openxmlformats-officedocument.customXmlProperties+xml"/>
  <Override PartName="/customXml/itemProps274.xml" ContentType="application/vnd.openxmlformats-officedocument.customXmlProperties+xml"/>
  <Override PartName="/customXml/itemProps275.xml" ContentType="application/vnd.openxmlformats-officedocument.customXmlProperties+xml"/>
  <Override PartName="/customXml/itemProps276.xml" ContentType="application/vnd.openxmlformats-officedocument.customXmlProperties+xml"/>
  <Override PartName="/customXml/itemProps277.xml" ContentType="application/vnd.openxmlformats-officedocument.customXmlProperties+xml"/>
  <Override PartName="/customXml/itemProps278.xml" ContentType="application/vnd.openxmlformats-officedocument.customXmlProperties+xml"/>
  <Override PartName="/customXml/itemProps279.xml" ContentType="application/vnd.openxmlformats-officedocument.customXmlProperties+xml"/>
  <Override PartName="/customXml/itemProps280.xml" ContentType="application/vnd.openxmlformats-officedocument.customXmlProperties+xml"/>
  <Override PartName="/customXml/itemProps281.xml" ContentType="application/vnd.openxmlformats-officedocument.customXmlProperties+xml"/>
  <Override PartName="/customXml/itemProps282.xml" ContentType="application/vnd.openxmlformats-officedocument.customXmlProperties+xml"/>
  <Override PartName="/customXml/itemProps283.xml" ContentType="application/vnd.openxmlformats-officedocument.customXmlProperties+xml"/>
  <Override PartName="/customXml/itemProps284.xml" ContentType="application/vnd.openxmlformats-officedocument.customXmlProperties+xml"/>
  <Override PartName="/customXml/itemProps285.xml" ContentType="application/vnd.openxmlformats-officedocument.customXmlProperties+xml"/>
  <Override PartName="/customXml/itemProps286.xml" ContentType="application/vnd.openxmlformats-officedocument.customXmlProperties+xml"/>
  <Override PartName="/customXml/itemProps287.xml" ContentType="application/vnd.openxmlformats-officedocument.customXmlProperties+xml"/>
  <Override PartName="/customXml/itemProps288.xml" ContentType="application/vnd.openxmlformats-officedocument.customXmlProperties+xml"/>
  <Override PartName="/customXml/itemProps289.xml" ContentType="application/vnd.openxmlformats-officedocument.customXmlProperties+xml"/>
  <Override PartName="/customXml/itemProps290.xml" ContentType="application/vnd.openxmlformats-officedocument.customXmlProperties+xml"/>
  <Override PartName="/customXml/itemProps291.xml" ContentType="application/vnd.openxmlformats-officedocument.customXmlProperties+xml"/>
  <Override PartName="/customXml/itemProps292.xml" ContentType="application/vnd.openxmlformats-officedocument.customXmlProperties+xml"/>
  <Override PartName="/customXml/itemProps293.xml" ContentType="application/vnd.openxmlformats-officedocument.customXmlProperties+xml"/>
  <Override PartName="/customXml/itemProps294.xml" ContentType="application/vnd.openxmlformats-officedocument.customXmlProperties+xml"/>
  <Override PartName="/customXml/itemProps295.xml" ContentType="application/vnd.openxmlformats-officedocument.customXmlProperties+xml"/>
  <Override PartName="/customXml/itemProps296.xml" ContentType="application/vnd.openxmlformats-officedocument.customXmlProperties+xml"/>
  <Override PartName="/customXml/itemProps297.xml" ContentType="application/vnd.openxmlformats-officedocument.customXmlProperties+xml"/>
  <Override PartName="/customXml/itemProps298.xml" ContentType="application/vnd.openxmlformats-officedocument.customXmlProperties+xml"/>
  <Override PartName="/customXml/itemProps299.xml" ContentType="application/vnd.openxmlformats-officedocument.customXmlProperties+xml"/>
  <Override PartName="/customXml/itemProps300.xml" ContentType="application/vnd.openxmlformats-officedocument.customXmlProperties+xml"/>
  <Override PartName="/customXml/itemProps301.xml" ContentType="application/vnd.openxmlformats-officedocument.customXmlProperties+xml"/>
  <Override PartName="/customXml/itemProps302.xml" ContentType="application/vnd.openxmlformats-officedocument.customXmlProperties+xml"/>
  <Override PartName="/customXml/itemProps303.xml" ContentType="application/vnd.openxmlformats-officedocument.customXmlProperties+xml"/>
  <Override PartName="/customXml/itemProps304.xml" ContentType="application/vnd.openxmlformats-officedocument.customXmlProperties+xml"/>
  <Override PartName="/customXml/itemProps305.xml" ContentType="application/vnd.openxmlformats-officedocument.customXmlProperties+xml"/>
  <Override PartName="/customXml/itemProps306.xml" ContentType="application/vnd.openxmlformats-officedocument.customXmlProperties+xml"/>
  <Override PartName="/customXml/itemProps307.xml" ContentType="application/vnd.openxmlformats-officedocument.customXmlProperties+xml"/>
  <Override PartName="/customXml/itemProps30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09"/>
  </p:sldMasterIdLst>
  <p:sldIdLst>
    <p:sldId id="256" r:id="rId310"/>
    <p:sldId id="257" r:id="rId311"/>
    <p:sldId id="259" r:id="rId312"/>
    <p:sldId id="258" r:id="rId313"/>
    <p:sldId id="260" r:id="rId314"/>
    <p:sldId id="261" r:id="rId315"/>
    <p:sldId id="262" r:id="rId316"/>
    <p:sldId id="263" r:id="rId317"/>
    <p:sldId id="264" r:id="rId318"/>
    <p:sldId id="265" r:id="rId319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DEEA"/>
    <a:srgbClr val="61B6CD"/>
    <a:srgbClr val="9CD1E0"/>
    <a:srgbClr val="6ABAD0"/>
    <a:srgbClr val="7CC3D6"/>
    <a:srgbClr val="D2EBF2"/>
    <a:srgbClr val="FF4D00"/>
    <a:srgbClr val="F3743B"/>
    <a:srgbClr val="F99735"/>
    <a:srgbClr val="BD71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042" y="-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customXml" Target="../customXml/item117.xml"/><Relationship Id="rId299" Type="http://schemas.openxmlformats.org/officeDocument/2006/relationships/customXml" Target="../customXml/item299.xml"/><Relationship Id="rId303" Type="http://schemas.openxmlformats.org/officeDocument/2006/relationships/customXml" Target="../customXml/item303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63" Type="http://schemas.openxmlformats.org/officeDocument/2006/relationships/customXml" Target="../customXml/item63.xml"/><Relationship Id="rId84" Type="http://schemas.openxmlformats.org/officeDocument/2006/relationships/customXml" Target="../customXml/item84.xml"/><Relationship Id="rId138" Type="http://schemas.openxmlformats.org/officeDocument/2006/relationships/customXml" Target="../customXml/item138.xml"/><Relationship Id="rId159" Type="http://schemas.openxmlformats.org/officeDocument/2006/relationships/customXml" Target="../customXml/item159.xml"/><Relationship Id="rId170" Type="http://schemas.openxmlformats.org/officeDocument/2006/relationships/customXml" Target="../customXml/item170.xml"/><Relationship Id="rId191" Type="http://schemas.openxmlformats.org/officeDocument/2006/relationships/customXml" Target="../customXml/item191.xml"/><Relationship Id="rId205" Type="http://schemas.openxmlformats.org/officeDocument/2006/relationships/customXml" Target="../customXml/item205.xml"/><Relationship Id="rId226" Type="http://schemas.openxmlformats.org/officeDocument/2006/relationships/customXml" Target="../customXml/item226.xml"/><Relationship Id="rId247" Type="http://schemas.openxmlformats.org/officeDocument/2006/relationships/customXml" Target="../customXml/item247.xml"/><Relationship Id="rId107" Type="http://schemas.openxmlformats.org/officeDocument/2006/relationships/customXml" Target="../customXml/item107.xml"/><Relationship Id="rId268" Type="http://schemas.openxmlformats.org/officeDocument/2006/relationships/customXml" Target="../customXml/item268.xml"/><Relationship Id="rId289" Type="http://schemas.openxmlformats.org/officeDocument/2006/relationships/customXml" Target="../customXml/item289.xml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53" Type="http://schemas.openxmlformats.org/officeDocument/2006/relationships/customXml" Target="../customXml/item53.xml"/><Relationship Id="rId74" Type="http://schemas.openxmlformats.org/officeDocument/2006/relationships/customXml" Target="../customXml/item74.xml"/><Relationship Id="rId128" Type="http://schemas.openxmlformats.org/officeDocument/2006/relationships/customXml" Target="../customXml/item128.xml"/><Relationship Id="rId149" Type="http://schemas.openxmlformats.org/officeDocument/2006/relationships/customXml" Target="../customXml/item149.xml"/><Relationship Id="rId314" Type="http://schemas.openxmlformats.org/officeDocument/2006/relationships/slide" Target="slides/slide5.xml"/><Relationship Id="rId5" Type="http://schemas.openxmlformats.org/officeDocument/2006/relationships/customXml" Target="../customXml/item5.xml"/><Relationship Id="rId95" Type="http://schemas.openxmlformats.org/officeDocument/2006/relationships/customXml" Target="../customXml/item95.xml"/><Relationship Id="rId160" Type="http://schemas.openxmlformats.org/officeDocument/2006/relationships/customXml" Target="../customXml/item160.xml"/><Relationship Id="rId181" Type="http://schemas.openxmlformats.org/officeDocument/2006/relationships/customXml" Target="../customXml/item181.xml"/><Relationship Id="rId216" Type="http://schemas.openxmlformats.org/officeDocument/2006/relationships/customXml" Target="../customXml/item216.xml"/><Relationship Id="rId237" Type="http://schemas.openxmlformats.org/officeDocument/2006/relationships/customXml" Target="../customXml/item237.xml"/><Relationship Id="rId258" Type="http://schemas.openxmlformats.org/officeDocument/2006/relationships/customXml" Target="../customXml/item258.xml"/><Relationship Id="rId279" Type="http://schemas.openxmlformats.org/officeDocument/2006/relationships/customXml" Target="../customXml/item279.xml"/><Relationship Id="rId22" Type="http://schemas.openxmlformats.org/officeDocument/2006/relationships/customXml" Target="../customXml/item22.xml"/><Relationship Id="rId43" Type="http://schemas.openxmlformats.org/officeDocument/2006/relationships/customXml" Target="../customXml/item43.xml"/><Relationship Id="rId64" Type="http://schemas.openxmlformats.org/officeDocument/2006/relationships/customXml" Target="../customXml/item64.xml"/><Relationship Id="rId118" Type="http://schemas.openxmlformats.org/officeDocument/2006/relationships/customXml" Target="../customXml/item118.xml"/><Relationship Id="rId139" Type="http://schemas.openxmlformats.org/officeDocument/2006/relationships/customXml" Target="../customXml/item139.xml"/><Relationship Id="rId290" Type="http://schemas.openxmlformats.org/officeDocument/2006/relationships/customXml" Target="../customXml/item290.xml"/><Relationship Id="rId304" Type="http://schemas.openxmlformats.org/officeDocument/2006/relationships/customXml" Target="../customXml/item304.xml"/><Relationship Id="rId85" Type="http://schemas.openxmlformats.org/officeDocument/2006/relationships/customXml" Target="../customXml/item85.xml"/><Relationship Id="rId150" Type="http://schemas.openxmlformats.org/officeDocument/2006/relationships/customXml" Target="../customXml/item150.xml"/><Relationship Id="rId171" Type="http://schemas.openxmlformats.org/officeDocument/2006/relationships/customXml" Target="../customXml/item171.xml"/><Relationship Id="rId192" Type="http://schemas.openxmlformats.org/officeDocument/2006/relationships/customXml" Target="../customXml/item192.xml"/><Relationship Id="rId206" Type="http://schemas.openxmlformats.org/officeDocument/2006/relationships/customXml" Target="../customXml/item206.xml"/><Relationship Id="rId227" Type="http://schemas.openxmlformats.org/officeDocument/2006/relationships/customXml" Target="../customXml/item227.xml"/><Relationship Id="rId248" Type="http://schemas.openxmlformats.org/officeDocument/2006/relationships/customXml" Target="../customXml/item248.xml"/><Relationship Id="rId269" Type="http://schemas.openxmlformats.org/officeDocument/2006/relationships/customXml" Target="../customXml/item269.xml"/><Relationship Id="rId12" Type="http://schemas.openxmlformats.org/officeDocument/2006/relationships/customXml" Target="../customXml/item12.xml"/><Relationship Id="rId33" Type="http://schemas.openxmlformats.org/officeDocument/2006/relationships/customXml" Target="../customXml/item33.xml"/><Relationship Id="rId108" Type="http://schemas.openxmlformats.org/officeDocument/2006/relationships/customXml" Target="../customXml/item108.xml"/><Relationship Id="rId129" Type="http://schemas.openxmlformats.org/officeDocument/2006/relationships/customXml" Target="../customXml/item129.xml"/><Relationship Id="rId280" Type="http://schemas.openxmlformats.org/officeDocument/2006/relationships/customXml" Target="../customXml/item280.xml"/><Relationship Id="rId315" Type="http://schemas.openxmlformats.org/officeDocument/2006/relationships/slide" Target="slides/slide6.xml"/><Relationship Id="rId54" Type="http://schemas.openxmlformats.org/officeDocument/2006/relationships/customXml" Target="../customXml/item54.xml"/><Relationship Id="rId75" Type="http://schemas.openxmlformats.org/officeDocument/2006/relationships/customXml" Target="../customXml/item75.xml"/><Relationship Id="rId96" Type="http://schemas.openxmlformats.org/officeDocument/2006/relationships/customXml" Target="../customXml/item96.xml"/><Relationship Id="rId140" Type="http://schemas.openxmlformats.org/officeDocument/2006/relationships/customXml" Target="../customXml/item140.xml"/><Relationship Id="rId161" Type="http://schemas.openxmlformats.org/officeDocument/2006/relationships/customXml" Target="../customXml/item161.xml"/><Relationship Id="rId182" Type="http://schemas.openxmlformats.org/officeDocument/2006/relationships/customXml" Target="../customXml/item182.xml"/><Relationship Id="rId217" Type="http://schemas.openxmlformats.org/officeDocument/2006/relationships/customXml" Target="../customXml/item217.xml"/><Relationship Id="rId6" Type="http://schemas.openxmlformats.org/officeDocument/2006/relationships/customXml" Target="../customXml/item6.xml"/><Relationship Id="rId238" Type="http://schemas.openxmlformats.org/officeDocument/2006/relationships/customXml" Target="../customXml/item238.xml"/><Relationship Id="rId259" Type="http://schemas.openxmlformats.org/officeDocument/2006/relationships/customXml" Target="../customXml/item259.xml"/><Relationship Id="rId23" Type="http://schemas.openxmlformats.org/officeDocument/2006/relationships/customXml" Target="../customXml/item23.xml"/><Relationship Id="rId119" Type="http://schemas.openxmlformats.org/officeDocument/2006/relationships/customXml" Target="../customXml/item119.xml"/><Relationship Id="rId270" Type="http://schemas.openxmlformats.org/officeDocument/2006/relationships/customXml" Target="../customXml/item270.xml"/><Relationship Id="rId291" Type="http://schemas.openxmlformats.org/officeDocument/2006/relationships/customXml" Target="../customXml/item291.xml"/><Relationship Id="rId305" Type="http://schemas.openxmlformats.org/officeDocument/2006/relationships/customXml" Target="../customXml/item305.xml"/><Relationship Id="rId44" Type="http://schemas.openxmlformats.org/officeDocument/2006/relationships/customXml" Target="../customXml/item44.xml"/><Relationship Id="rId65" Type="http://schemas.openxmlformats.org/officeDocument/2006/relationships/customXml" Target="../customXml/item65.xml"/><Relationship Id="rId86" Type="http://schemas.openxmlformats.org/officeDocument/2006/relationships/customXml" Target="../customXml/item86.xml"/><Relationship Id="rId130" Type="http://schemas.openxmlformats.org/officeDocument/2006/relationships/customXml" Target="../customXml/item130.xml"/><Relationship Id="rId151" Type="http://schemas.openxmlformats.org/officeDocument/2006/relationships/customXml" Target="../customXml/item151.xml"/><Relationship Id="rId172" Type="http://schemas.openxmlformats.org/officeDocument/2006/relationships/customXml" Target="../customXml/item172.xml"/><Relationship Id="rId193" Type="http://schemas.openxmlformats.org/officeDocument/2006/relationships/customXml" Target="../customXml/item193.xml"/><Relationship Id="rId207" Type="http://schemas.openxmlformats.org/officeDocument/2006/relationships/customXml" Target="../customXml/item207.xml"/><Relationship Id="rId228" Type="http://schemas.openxmlformats.org/officeDocument/2006/relationships/customXml" Target="../customXml/item228.xml"/><Relationship Id="rId249" Type="http://schemas.openxmlformats.org/officeDocument/2006/relationships/customXml" Target="../customXml/item249.xml"/><Relationship Id="rId13" Type="http://schemas.openxmlformats.org/officeDocument/2006/relationships/customXml" Target="../customXml/item13.xml"/><Relationship Id="rId109" Type="http://schemas.openxmlformats.org/officeDocument/2006/relationships/customXml" Target="../customXml/item109.xml"/><Relationship Id="rId260" Type="http://schemas.openxmlformats.org/officeDocument/2006/relationships/customXml" Target="../customXml/item260.xml"/><Relationship Id="rId281" Type="http://schemas.openxmlformats.org/officeDocument/2006/relationships/customXml" Target="../customXml/item281.xml"/><Relationship Id="rId316" Type="http://schemas.openxmlformats.org/officeDocument/2006/relationships/slide" Target="slides/slide7.xml"/><Relationship Id="rId34" Type="http://schemas.openxmlformats.org/officeDocument/2006/relationships/customXml" Target="../customXml/item34.xml"/><Relationship Id="rId55" Type="http://schemas.openxmlformats.org/officeDocument/2006/relationships/customXml" Target="../customXml/item55.xml"/><Relationship Id="rId76" Type="http://schemas.openxmlformats.org/officeDocument/2006/relationships/customXml" Target="../customXml/item76.xml"/><Relationship Id="rId97" Type="http://schemas.openxmlformats.org/officeDocument/2006/relationships/customXml" Target="../customXml/item97.xml"/><Relationship Id="rId120" Type="http://schemas.openxmlformats.org/officeDocument/2006/relationships/customXml" Target="../customXml/item120.xml"/><Relationship Id="rId141" Type="http://schemas.openxmlformats.org/officeDocument/2006/relationships/customXml" Target="../customXml/item141.xml"/><Relationship Id="rId7" Type="http://schemas.openxmlformats.org/officeDocument/2006/relationships/customXml" Target="../customXml/item7.xml"/><Relationship Id="rId162" Type="http://schemas.openxmlformats.org/officeDocument/2006/relationships/customXml" Target="../customXml/item162.xml"/><Relationship Id="rId183" Type="http://schemas.openxmlformats.org/officeDocument/2006/relationships/customXml" Target="../customXml/item183.xml"/><Relationship Id="rId218" Type="http://schemas.openxmlformats.org/officeDocument/2006/relationships/customXml" Target="../customXml/item218.xml"/><Relationship Id="rId239" Type="http://schemas.openxmlformats.org/officeDocument/2006/relationships/customXml" Target="../customXml/item239.xml"/><Relationship Id="rId250" Type="http://schemas.openxmlformats.org/officeDocument/2006/relationships/customXml" Target="../customXml/item250.xml"/><Relationship Id="rId271" Type="http://schemas.openxmlformats.org/officeDocument/2006/relationships/customXml" Target="../customXml/item271.xml"/><Relationship Id="rId292" Type="http://schemas.openxmlformats.org/officeDocument/2006/relationships/customXml" Target="../customXml/item292.xml"/><Relationship Id="rId306" Type="http://schemas.openxmlformats.org/officeDocument/2006/relationships/customXml" Target="../customXml/item306.xml"/><Relationship Id="rId24" Type="http://schemas.openxmlformats.org/officeDocument/2006/relationships/customXml" Target="../customXml/item24.xml"/><Relationship Id="rId45" Type="http://schemas.openxmlformats.org/officeDocument/2006/relationships/customXml" Target="../customXml/item45.xml"/><Relationship Id="rId66" Type="http://schemas.openxmlformats.org/officeDocument/2006/relationships/customXml" Target="../customXml/item66.xml"/><Relationship Id="rId87" Type="http://schemas.openxmlformats.org/officeDocument/2006/relationships/customXml" Target="../customXml/item87.xml"/><Relationship Id="rId110" Type="http://schemas.openxmlformats.org/officeDocument/2006/relationships/customXml" Target="../customXml/item110.xml"/><Relationship Id="rId131" Type="http://schemas.openxmlformats.org/officeDocument/2006/relationships/customXml" Target="../customXml/item131.xml"/><Relationship Id="rId152" Type="http://schemas.openxmlformats.org/officeDocument/2006/relationships/customXml" Target="../customXml/item152.xml"/><Relationship Id="rId173" Type="http://schemas.openxmlformats.org/officeDocument/2006/relationships/customXml" Target="../customXml/item173.xml"/><Relationship Id="rId194" Type="http://schemas.openxmlformats.org/officeDocument/2006/relationships/customXml" Target="../customXml/item194.xml"/><Relationship Id="rId208" Type="http://schemas.openxmlformats.org/officeDocument/2006/relationships/customXml" Target="../customXml/item208.xml"/><Relationship Id="rId229" Type="http://schemas.openxmlformats.org/officeDocument/2006/relationships/customXml" Target="../customXml/item229.xml"/><Relationship Id="rId19" Type="http://schemas.openxmlformats.org/officeDocument/2006/relationships/customXml" Target="../customXml/item19.xml"/><Relationship Id="rId224" Type="http://schemas.openxmlformats.org/officeDocument/2006/relationships/customXml" Target="../customXml/item224.xml"/><Relationship Id="rId240" Type="http://schemas.openxmlformats.org/officeDocument/2006/relationships/customXml" Target="../customXml/item240.xml"/><Relationship Id="rId245" Type="http://schemas.openxmlformats.org/officeDocument/2006/relationships/customXml" Target="../customXml/item245.xml"/><Relationship Id="rId261" Type="http://schemas.openxmlformats.org/officeDocument/2006/relationships/customXml" Target="../customXml/item261.xml"/><Relationship Id="rId266" Type="http://schemas.openxmlformats.org/officeDocument/2006/relationships/customXml" Target="../customXml/item266.xml"/><Relationship Id="rId287" Type="http://schemas.openxmlformats.org/officeDocument/2006/relationships/customXml" Target="../customXml/item287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customXml" Target="../customXml/item56.xml"/><Relationship Id="rId77" Type="http://schemas.openxmlformats.org/officeDocument/2006/relationships/customXml" Target="../customXml/item77.xml"/><Relationship Id="rId100" Type="http://schemas.openxmlformats.org/officeDocument/2006/relationships/customXml" Target="../customXml/item100.xml"/><Relationship Id="rId105" Type="http://schemas.openxmlformats.org/officeDocument/2006/relationships/customXml" Target="../customXml/item105.xml"/><Relationship Id="rId126" Type="http://schemas.openxmlformats.org/officeDocument/2006/relationships/customXml" Target="../customXml/item126.xml"/><Relationship Id="rId147" Type="http://schemas.openxmlformats.org/officeDocument/2006/relationships/customXml" Target="../customXml/item147.xml"/><Relationship Id="rId168" Type="http://schemas.openxmlformats.org/officeDocument/2006/relationships/customXml" Target="../customXml/item168.xml"/><Relationship Id="rId282" Type="http://schemas.openxmlformats.org/officeDocument/2006/relationships/customXml" Target="../customXml/item282.xml"/><Relationship Id="rId312" Type="http://schemas.openxmlformats.org/officeDocument/2006/relationships/slide" Target="slides/slide3.xml"/><Relationship Id="rId317" Type="http://schemas.openxmlformats.org/officeDocument/2006/relationships/slide" Target="slides/slide8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customXml" Target="../customXml/item72.xml"/><Relationship Id="rId93" Type="http://schemas.openxmlformats.org/officeDocument/2006/relationships/customXml" Target="../customXml/item93.xml"/><Relationship Id="rId98" Type="http://schemas.openxmlformats.org/officeDocument/2006/relationships/customXml" Target="../customXml/item98.xml"/><Relationship Id="rId121" Type="http://schemas.openxmlformats.org/officeDocument/2006/relationships/customXml" Target="../customXml/item121.xml"/><Relationship Id="rId142" Type="http://schemas.openxmlformats.org/officeDocument/2006/relationships/customXml" Target="../customXml/item142.xml"/><Relationship Id="rId163" Type="http://schemas.openxmlformats.org/officeDocument/2006/relationships/customXml" Target="../customXml/item163.xml"/><Relationship Id="rId184" Type="http://schemas.openxmlformats.org/officeDocument/2006/relationships/customXml" Target="../customXml/item184.xml"/><Relationship Id="rId189" Type="http://schemas.openxmlformats.org/officeDocument/2006/relationships/customXml" Target="../customXml/item189.xml"/><Relationship Id="rId219" Type="http://schemas.openxmlformats.org/officeDocument/2006/relationships/customXml" Target="../customXml/item219.xml"/><Relationship Id="rId3" Type="http://schemas.openxmlformats.org/officeDocument/2006/relationships/customXml" Target="../customXml/item3.xml"/><Relationship Id="rId214" Type="http://schemas.openxmlformats.org/officeDocument/2006/relationships/customXml" Target="../customXml/item214.xml"/><Relationship Id="rId230" Type="http://schemas.openxmlformats.org/officeDocument/2006/relationships/customXml" Target="../customXml/item230.xml"/><Relationship Id="rId235" Type="http://schemas.openxmlformats.org/officeDocument/2006/relationships/customXml" Target="../customXml/item235.xml"/><Relationship Id="rId251" Type="http://schemas.openxmlformats.org/officeDocument/2006/relationships/customXml" Target="../customXml/item251.xml"/><Relationship Id="rId256" Type="http://schemas.openxmlformats.org/officeDocument/2006/relationships/customXml" Target="../customXml/item256.xml"/><Relationship Id="rId277" Type="http://schemas.openxmlformats.org/officeDocument/2006/relationships/customXml" Target="../customXml/item277.xml"/><Relationship Id="rId298" Type="http://schemas.openxmlformats.org/officeDocument/2006/relationships/customXml" Target="../customXml/item298.xml"/><Relationship Id="rId25" Type="http://schemas.openxmlformats.org/officeDocument/2006/relationships/customXml" Target="../customXml/item25.xml"/><Relationship Id="rId46" Type="http://schemas.openxmlformats.org/officeDocument/2006/relationships/customXml" Target="../customXml/item46.xml"/><Relationship Id="rId67" Type="http://schemas.openxmlformats.org/officeDocument/2006/relationships/customXml" Target="../customXml/item67.xml"/><Relationship Id="rId116" Type="http://schemas.openxmlformats.org/officeDocument/2006/relationships/customXml" Target="../customXml/item116.xml"/><Relationship Id="rId137" Type="http://schemas.openxmlformats.org/officeDocument/2006/relationships/customXml" Target="../customXml/item137.xml"/><Relationship Id="rId158" Type="http://schemas.openxmlformats.org/officeDocument/2006/relationships/customXml" Target="../customXml/item158.xml"/><Relationship Id="rId272" Type="http://schemas.openxmlformats.org/officeDocument/2006/relationships/customXml" Target="../customXml/item272.xml"/><Relationship Id="rId293" Type="http://schemas.openxmlformats.org/officeDocument/2006/relationships/customXml" Target="../customXml/item293.xml"/><Relationship Id="rId302" Type="http://schemas.openxmlformats.org/officeDocument/2006/relationships/customXml" Target="../customXml/item302.xml"/><Relationship Id="rId307" Type="http://schemas.openxmlformats.org/officeDocument/2006/relationships/customXml" Target="../customXml/item307.xml"/><Relationship Id="rId323" Type="http://schemas.openxmlformats.org/officeDocument/2006/relationships/tableStyles" Target="tableStyles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62" Type="http://schemas.openxmlformats.org/officeDocument/2006/relationships/customXml" Target="../customXml/item62.xml"/><Relationship Id="rId83" Type="http://schemas.openxmlformats.org/officeDocument/2006/relationships/customXml" Target="../customXml/item83.xml"/><Relationship Id="rId88" Type="http://schemas.openxmlformats.org/officeDocument/2006/relationships/customXml" Target="../customXml/item88.xml"/><Relationship Id="rId111" Type="http://schemas.openxmlformats.org/officeDocument/2006/relationships/customXml" Target="../customXml/item111.xml"/><Relationship Id="rId132" Type="http://schemas.openxmlformats.org/officeDocument/2006/relationships/customXml" Target="../customXml/item132.xml"/><Relationship Id="rId153" Type="http://schemas.openxmlformats.org/officeDocument/2006/relationships/customXml" Target="../customXml/item153.xml"/><Relationship Id="rId174" Type="http://schemas.openxmlformats.org/officeDocument/2006/relationships/customXml" Target="../customXml/item174.xml"/><Relationship Id="rId179" Type="http://schemas.openxmlformats.org/officeDocument/2006/relationships/customXml" Target="../customXml/item179.xml"/><Relationship Id="rId195" Type="http://schemas.openxmlformats.org/officeDocument/2006/relationships/customXml" Target="../customXml/item195.xml"/><Relationship Id="rId209" Type="http://schemas.openxmlformats.org/officeDocument/2006/relationships/customXml" Target="../customXml/item209.xml"/><Relationship Id="rId190" Type="http://schemas.openxmlformats.org/officeDocument/2006/relationships/customXml" Target="../customXml/item190.xml"/><Relationship Id="rId204" Type="http://schemas.openxmlformats.org/officeDocument/2006/relationships/customXml" Target="../customXml/item204.xml"/><Relationship Id="rId220" Type="http://schemas.openxmlformats.org/officeDocument/2006/relationships/customXml" Target="../customXml/item220.xml"/><Relationship Id="rId225" Type="http://schemas.openxmlformats.org/officeDocument/2006/relationships/customXml" Target="../customXml/item225.xml"/><Relationship Id="rId241" Type="http://schemas.openxmlformats.org/officeDocument/2006/relationships/customXml" Target="../customXml/item241.xml"/><Relationship Id="rId246" Type="http://schemas.openxmlformats.org/officeDocument/2006/relationships/customXml" Target="../customXml/item246.xml"/><Relationship Id="rId267" Type="http://schemas.openxmlformats.org/officeDocument/2006/relationships/customXml" Target="../customXml/item267.xml"/><Relationship Id="rId288" Type="http://schemas.openxmlformats.org/officeDocument/2006/relationships/customXml" Target="../customXml/item288.xml"/><Relationship Id="rId15" Type="http://schemas.openxmlformats.org/officeDocument/2006/relationships/customXml" Target="../customXml/item15.xml"/><Relationship Id="rId36" Type="http://schemas.openxmlformats.org/officeDocument/2006/relationships/customXml" Target="../customXml/item36.xml"/><Relationship Id="rId57" Type="http://schemas.openxmlformats.org/officeDocument/2006/relationships/customXml" Target="../customXml/item57.xml"/><Relationship Id="rId106" Type="http://schemas.openxmlformats.org/officeDocument/2006/relationships/customXml" Target="../customXml/item106.xml"/><Relationship Id="rId127" Type="http://schemas.openxmlformats.org/officeDocument/2006/relationships/customXml" Target="../customXml/item127.xml"/><Relationship Id="rId262" Type="http://schemas.openxmlformats.org/officeDocument/2006/relationships/customXml" Target="../customXml/item262.xml"/><Relationship Id="rId283" Type="http://schemas.openxmlformats.org/officeDocument/2006/relationships/customXml" Target="../customXml/item283.xml"/><Relationship Id="rId313" Type="http://schemas.openxmlformats.org/officeDocument/2006/relationships/slide" Target="slides/slide4.xml"/><Relationship Id="rId318" Type="http://schemas.openxmlformats.org/officeDocument/2006/relationships/slide" Target="slides/slide9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52" Type="http://schemas.openxmlformats.org/officeDocument/2006/relationships/customXml" Target="../customXml/item52.xml"/><Relationship Id="rId73" Type="http://schemas.openxmlformats.org/officeDocument/2006/relationships/customXml" Target="../customXml/item73.xml"/><Relationship Id="rId78" Type="http://schemas.openxmlformats.org/officeDocument/2006/relationships/customXml" Target="../customXml/item78.xml"/><Relationship Id="rId94" Type="http://schemas.openxmlformats.org/officeDocument/2006/relationships/customXml" Target="../customXml/item94.xml"/><Relationship Id="rId99" Type="http://schemas.openxmlformats.org/officeDocument/2006/relationships/customXml" Target="../customXml/item99.xml"/><Relationship Id="rId101" Type="http://schemas.openxmlformats.org/officeDocument/2006/relationships/customXml" Target="../customXml/item101.xml"/><Relationship Id="rId122" Type="http://schemas.openxmlformats.org/officeDocument/2006/relationships/customXml" Target="../customXml/item122.xml"/><Relationship Id="rId143" Type="http://schemas.openxmlformats.org/officeDocument/2006/relationships/customXml" Target="../customXml/item143.xml"/><Relationship Id="rId148" Type="http://schemas.openxmlformats.org/officeDocument/2006/relationships/customXml" Target="../customXml/item148.xml"/><Relationship Id="rId164" Type="http://schemas.openxmlformats.org/officeDocument/2006/relationships/customXml" Target="../customXml/item164.xml"/><Relationship Id="rId169" Type="http://schemas.openxmlformats.org/officeDocument/2006/relationships/customXml" Target="../customXml/item169.xml"/><Relationship Id="rId185" Type="http://schemas.openxmlformats.org/officeDocument/2006/relationships/customXml" Target="../customXml/item185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80" Type="http://schemas.openxmlformats.org/officeDocument/2006/relationships/customXml" Target="../customXml/item180.xml"/><Relationship Id="rId210" Type="http://schemas.openxmlformats.org/officeDocument/2006/relationships/customXml" Target="../customXml/item210.xml"/><Relationship Id="rId215" Type="http://schemas.openxmlformats.org/officeDocument/2006/relationships/customXml" Target="../customXml/item215.xml"/><Relationship Id="rId236" Type="http://schemas.openxmlformats.org/officeDocument/2006/relationships/customXml" Target="../customXml/item236.xml"/><Relationship Id="rId257" Type="http://schemas.openxmlformats.org/officeDocument/2006/relationships/customXml" Target="../customXml/item257.xml"/><Relationship Id="rId278" Type="http://schemas.openxmlformats.org/officeDocument/2006/relationships/customXml" Target="../customXml/item278.xml"/><Relationship Id="rId26" Type="http://schemas.openxmlformats.org/officeDocument/2006/relationships/customXml" Target="../customXml/item26.xml"/><Relationship Id="rId231" Type="http://schemas.openxmlformats.org/officeDocument/2006/relationships/customXml" Target="../customXml/item231.xml"/><Relationship Id="rId252" Type="http://schemas.openxmlformats.org/officeDocument/2006/relationships/customXml" Target="../customXml/item252.xml"/><Relationship Id="rId273" Type="http://schemas.openxmlformats.org/officeDocument/2006/relationships/customXml" Target="../customXml/item273.xml"/><Relationship Id="rId294" Type="http://schemas.openxmlformats.org/officeDocument/2006/relationships/customXml" Target="../customXml/item294.xml"/><Relationship Id="rId308" Type="http://schemas.openxmlformats.org/officeDocument/2006/relationships/customXml" Target="../customXml/item308.xml"/><Relationship Id="rId47" Type="http://schemas.openxmlformats.org/officeDocument/2006/relationships/customXml" Target="../customXml/item47.xml"/><Relationship Id="rId68" Type="http://schemas.openxmlformats.org/officeDocument/2006/relationships/customXml" Target="../customXml/item68.xml"/><Relationship Id="rId89" Type="http://schemas.openxmlformats.org/officeDocument/2006/relationships/customXml" Target="../customXml/item89.xml"/><Relationship Id="rId112" Type="http://schemas.openxmlformats.org/officeDocument/2006/relationships/customXml" Target="../customXml/item112.xml"/><Relationship Id="rId133" Type="http://schemas.openxmlformats.org/officeDocument/2006/relationships/customXml" Target="../customXml/item133.xml"/><Relationship Id="rId154" Type="http://schemas.openxmlformats.org/officeDocument/2006/relationships/customXml" Target="../customXml/item154.xml"/><Relationship Id="rId175" Type="http://schemas.openxmlformats.org/officeDocument/2006/relationships/customXml" Target="../customXml/item175.xml"/><Relationship Id="rId196" Type="http://schemas.openxmlformats.org/officeDocument/2006/relationships/customXml" Target="../customXml/item196.xml"/><Relationship Id="rId200" Type="http://schemas.openxmlformats.org/officeDocument/2006/relationships/customXml" Target="../customXml/item200.xml"/><Relationship Id="rId16" Type="http://schemas.openxmlformats.org/officeDocument/2006/relationships/customXml" Target="../customXml/item16.xml"/><Relationship Id="rId221" Type="http://schemas.openxmlformats.org/officeDocument/2006/relationships/customXml" Target="../customXml/item221.xml"/><Relationship Id="rId242" Type="http://schemas.openxmlformats.org/officeDocument/2006/relationships/customXml" Target="../customXml/item242.xml"/><Relationship Id="rId263" Type="http://schemas.openxmlformats.org/officeDocument/2006/relationships/customXml" Target="../customXml/item263.xml"/><Relationship Id="rId284" Type="http://schemas.openxmlformats.org/officeDocument/2006/relationships/customXml" Target="../customXml/item284.xml"/><Relationship Id="rId319" Type="http://schemas.openxmlformats.org/officeDocument/2006/relationships/slide" Target="slides/slide10.xml"/><Relationship Id="rId37" Type="http://schemas.openxmlformats.org/officeDocument/2006/relationships/customXml" Target="../customXml/item37.xml"/><Relationship Id="rId58" Type="http://schemas.openxmlformats.org/officeDocument/2006/relationships/customXml" Target="../customXml/item58.xml"/><Relationship Id="rId79" Type="http://schemas.openxmlformats.org/officeDocument/2006/relationships/customXml" Target="../customXml/item79.xml"/><Relationship Id="rId102" Type="http://schemas.openxmlformats.org/officeDocument/2006/relationships/customXml" Target="../customXml/item102.xml"/><Relationship Id="rId123" Type="http://schemas.openxmlformats.org/officeDocument/2006/relationships/customXml" Target="../customXml/item123.xml"/><Relationship Id="rId144" Type="http://schemas.openxmlformats.org/officeDocument/2006/relationships/customXml" Target="../customXml/item144.xml"/><Relationship Id="rId90" Type="http://schemas.openxmlformats.org/officeDocument/2006/relationships/customXml" Target="../customXml/item90.xml"/><Relationship Id="rId165" Type="http://schemas.openxmlformats.org/officeDocument/2006/relationships/customXml" Target="../customXml/item165.xml"/><Relationship Id="rId186" Type="http://schemas.openxmlformats.org/officeDocument/2006/relationships/customXml" Target="../customXml/item186.xml"/><Relationship Id="rId211" Type="http://schemas.openxmlformats.org/officeDocument/2006/relationships/customXml" Target="../customXml/item211.xml"/><Relationship Id="rId232" Type="http://schemas.openxmlformats.org/officeDocument/2006/relationships/customXml" Target="../customXml/item232.xml"/><Relationship Id="rId253" Type="http://schemas.openxmlformats.org/officeDocument/2006/relationships/customXml" Target="../customXml/item253.xml"/><Relationship Id="rId274" Type="http://schemas.openxmlformats.org/officeDocument/2006/relationships/customXml" Target="../customXml/item274.xml"/><Relationship Id="rId295" Type="http://schemas.openxmlformats.org/officeDocument/2006/relationships/customXml" Target="../customXml/item295.xml"/><Relationship Id="rId309" Type="http://schemas.openxmlformats.org/officeDocument/2006/relationships/slideMaster" Target="slideMasters/slideMaster1.xml"/><Relationship Id="rId27" Type="http://schemas.openxmlformats.org/officeDocument/2006/relationships/customXml" Target="../customXml/item27.xml"/><Relationship Id="rId48" Type="http://schemas.openxmlformats.org/officeDocument/2006/relationships/customXml" Target="../customXml/item48.xml"/><Relationship Id="rId69" Type="http://schemas.openxmlformats.org/officeDocument/2006/relationships/customXml" Target="../customXml/item69.xml"/><Relationship Id="rId113" Type="http://schemas.openxmlformats.org/officeDocument/2006/relationships/customXml" Target="../customXml/item113.xml"/><Relationship Id="rId134" Type="http://schemas.openxmlformats.org/officeDocument/2006/relationships/customXml" Target="../customXml/item134.xml"/><Relationship Id="rId320" Type="http://schemas.openxmlformats.org/officeDocument/2006/relationships/presProps" Target="presProps.xml"/><Relationship Id="rId80" Type="http://schemas.openxmlformats.org/officeDocument/2006/relationships/customXml" Target="../customXml/item80.xml"/><Relationship Id="rId155" Type="http://schemas.openxmlformats.org/officeDocument/2006/relationships/customXml" Target="../customXml/item155.xml"/><Relationship Id="rId176" Type="http://schemas.openxmlformats.org/officeDocument/2006/relationships/customXml" Target="../customXml/item176.xml"/><Relationship Id="rId197" Type="http://schemas.openxmlformats.org/officeDocument/2006/relationships/customXml" Target="../customXml/item197.xml"/><Relationship Id="rId201" Type="http://schemas.openxmlformats.org/officeDocument/2006/relationships/customXml" Target="../customXml/item201.xml"/><Relationship Id="rId222" Type="http://schemas.openxmlformats.org/officeDocument/2006/relationships/customXml" Target="../customXml/item222.xml"/><Relationship Id="rId243" Type="http://schemas.openxmlformats.org/officeDocument/2006/relationships/customXml" Target="../customXml/item243.xml"/><Relationship Id="rId264" Type="http://schemas.openxmlformats.org/officeDocument/2006/relationships/customXml" Target="../customXml/item264.xml"/><Relationship Id="rId285" Type="http://schemas.openxmlformats.org/officeDocument/2006/relationships/customXml" Target="../customXml/item285.xml"/><Relationship Id="rId17" Type="http://schemas.openxmlformats.org/officeDocument/2006/relationships/customXml" Target="../customXml/item17.xml"/><Relationship Id="rId38" Type="http://schemas.openxmlformats.org/officeDocument/2006/relationships/customXml" Target="../customXml/item38.xml"/><Relationship Id="rId59" Type="http://schemas.openxmlformats.org/officeDocument/2006/relationships/customXml" Target="../customXml/item59.xml"/><Relationship Id="rId103" Type="http://schemas.openxmlformats.org/officeDocument/2006/relationships/customXml" Target="../customXml/item103.xml"/><Relationship Id="rId124" Type="http://schemas.openxmlformats.org/officeDocument/2006/relationships/customXml" Target="../customXml/item124.xml"/><Relationship Id="rId310" Type="http://schemas.openxmlformats.org/officeDocument/2006/relationships/slide" Target="slides/slide1.xml"/><Relationship Id="rId70" Type="http://schemas.openxmlformats.org/officeDocument/2006/relationships/customXml" Target="../customXml/item70.xml"/><Relationship Id="rId91" Type="http://schemas.openxmlformats.org/officeDocument/2006/relationships/customXml" Target="../customXml/item91.xml"/><Relationship Id="rId145" Type="http://schemas.openxmlformats.org/officeDocument/2006/relationships/customXml" Target="../customXml/item145.xml"/><Relationship Id="rId166" Type="http://schemas.openxmlformats.org/officeDocument/2006/relationships/customXml" Target="../customXml/item166.xml"/><Relationship Id="rId187" Type="http://schemas.openxmlformats.org/officeDocument/2006/relationships/customXml" Target="../customXml/item187.xml"/><Relationship Id="rId1" Type="http://schemas.openxmlformats.org/officeDocument/2006/relationships/customXml" Target="../customXml/item1.xml"/><Relationship Id="rId212" Type="http://schemas.openxmlformats.org/officeDocument/2006/relationships/customXml" Target="../customXml/item212.xml"/><Relationship Id="rId233" Type="http://schemas.openxmlformats.org/officeDocument/2006/relationships/customXml" Target="../customXml/item233.xml"/><Relationship Id="rId254" Type="http://schemas.openxmlformats.org/officeDocument/2006/relationships/customXml" Target="../customXml/item254.xml"/><Relationship Id="rId28" Type="http://schemas.openxmlformats.org/officeDocument/2006/relationships/customXml" Target="../customXml/item28.xml"/><Relationship Id="rId49" Type="http://schemas.openxmlformats.org/officeDocument/2006/relationships/customXml" Target="../customXml/item49.xml"/><Relationship Id="rId114" Type="http://schemas.openxmlformats.org/officeDocument/2006/relationships/customXml" Target="../customXml/item114.xml"/><Relationship Id="rId275" Type="http://schemas.openxmlformats.org/officeDocument/2006/relationships/customXml" Target="../customXml/item275.xml"/><Relationship Id="rId296" Type="http://schemas.openxmlformats.org/officeDocument/2006/relationships/customXml" Target="../customXml/item296.xml"/><Relationship Id="rId300" Type="http://schemas.openxmlformats.org/officeDocument/2006/relationships/customXml" Target="../customXml/item300.xml"/><Relationship Id="rId60" Type="http://schemas.openxmlformats.org/officeDocument/2006/relationships/customXml" Target="../customXml/item60.xml"/><Relationship Id="rId81" Type="http://schemas.openxmlformats.org/officeDocument/2006/relationships/customXml" Target="../customXml/item81.xml"/><Relationship Id="rId135" Type="http://schemas.openxmlformats.org/officeDocument/2006/relationships/customXml" Target="../customXml/item135.xml"/><Relationship Id="rId156" Type="http://schemas.openxmlformats.org/officeDocument/2006/relationships/customXml" Target="../customXml/item156.xml"/><Relationship Id="rId177" Type="http://schemas.openxmlformats.org/officeDocument/2006/relationships/customXml" Target="../customXml/item177.xml"/><Relationship Id="rId198" Type="http://schemas.openxmlformats.org/officeDocument/2006/relationships/customXml" Target="../customXml/item198.xml"/><Relationship Id="rId321" Type="http://schemas.openxmlformats.org/officeDocument/2006/relationships/viewProps" Target="viewProps.xml"/><Relationship Id="rId202" Type="http://schemas.openxmlformats.org/officeDocument/2006/relationships/customXml" Target="../customXml/item202.xml"/><Relationship Id="rId223" Type="http://schemas.openxmlformats.org/officeDocument/2006/relationships/customXml" Target="../customXml/item223.xml"/><Relationship Id="rId244" Type="http://schemas.openxmlformats.org/officeDocument/2006/relationships/customXml" Target="../customXml/item244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265" Type="http://schemas.openxmlformats.org/officeDocument/2006/relationships/customXml" Target="../customXml/item265.xml"/><Relationship Id="rId286" Type="http://schemas.openxmlformats.org/officeDocument/2006/relationships/customXml" Target="../customXml/item286.xml"/><Relationship Id="rId50" Type="http://schemas.openxmlformats.org/officeDocument/2006/relationships/customXml" Target="../customXml/item50.xml"/><Relationship Id="rId104" Type="http://schemas.openxmlformats.org/officeDocument/2006/relationships/customXml" Target="../customXml/item104.xml"/><Relationship Id="rId125" Type="http://schemas.openxmlformats.org/officeDocument/2006/relationships/customXml" Target="../customXml/item125.xml"/><Relationship Id="rId146" Type="http://schemas.openxmlformats.org/officeDocument/2006/relationships/customXml" Target="../customXml/item146.xml"/><Relationship Id="rId167" Type="http://schemas.openxmlformats.org/officeDocument/2006/relationships/customXml" Target="../customXml/item167.xml"/><Relationship Id="rId188" Type="http://schemas.openxmlformats.org/officeDocument/2006/relationships/customXml" Target="../customXml/item188.xml"/><Relationship Id="rId311" Type="http://schemas.openxmlformats.org/officeDocument/2006/relationships/slide" Target="slides/slide2.xml"/><Relationship Id="rId71" Type="http://schemas.openxmlformats.org/officeDocument/2006/relationships/customXml" Target="../customXml/item71.xml"/><Relationship Id="rId92" Type="http://schemas.openxmlformats.org/officeDocument/2006/relationships/customXml" Target="../customXml/item92.xml"/><Relationship Id="rId213" Type="http://schemas.openxmlformats.org/officeDocument/2006/relationships/customXml" Target="../customXml/item213.xml"/><Relationship Id="rId234" Type="http://schemas.openxmlformats.org/officeDocument/2006/relationships/customXml" Target="../customXml/item234.xml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55" Type="http://schemas.openxmlformats.org/officeDocument/2006/relationships/customXml" Target="../customXml/item255.xml"/><Relationship Id="rId276" Type="http://schemas.openxmlformats.org/officeDocument/2006/relationships/customXml" Target="../customXml/item276.xml"/><Relationship Id="rId297" Type="http://schemas.openxmlformats.org/officeDocument/2006/relationships/customXml" Target="../customXml/item297.xml"/><Relationship Id="rId40" Type="http://schemas.openxmlformats.org/officeDocument/2006/relationships/customXml" Target="../customXml/item40.xml"/><Relationship Id="rId115" Type="http://schemas.openxmlformats.org/officeDocument/2006/relationships/customXml" Target="../customXml/item115.xml"/><Relationship Id="rId136" Type="http://schemas.openxmlformats.org/officeDocument/2006/relationships/customXml" Target="../customXml/item136.xml"/><Relationship Id="rId157" Type="http://schemas.openxmlformats.org/officeDocument/2006/relationships/customXml" Target="../customXml/item157.xml"/><Relationship Id="rId178" Type="http://schemas.openxmlformats.org/officeDocument/2006/relationships/customXml" Target="../customXml/item178.xml"/><Relationship Id="rId301" Type="http://schemas.openxmlformats.org/officeDocument/2006/relationships/customXml" Target="../customXml/item301.xml"/><Relationship Id="rId322" Type="http://schemas.openxmlformats.org/officeDocument/2006/relationships/theme" Target="theme/theme1.xml"/><Relationship Id="rId61" Type="http://schemas.openxmlformats.org/officeDocument/2006/relationships/customXml" Target="../customXml/item61.xml"/><Relationship Id="rId82" Type="http://schemas.openxmlformats.org/officeDocument/2006/relationships/customXml" Target="../customXml/item82.xml"/><Relationship Id="rId199" Type="http://schemas.openxmlformats.org/officeDocument/2006/relationships/customXml" Target="../customXml/item199.xml"/><Relationship Id="rId203" Type="http://schemas.openxmlformats.org/officeDocument/2006/relationships/customXml" Target="../customXml/item20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uk-UA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1"/>
    </c:view3D>
    <c:floor>
      <c:thickness val="0"/>
      <c:spPr>
        <a:noFill/>
        <a:ln w="9525">
          <a:noFill/>
        </a:ln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"/>
          <c:y val="3.4375000000000003E-2"/>
          <c:w val="0.75104642388451448"/>
          <c:h val="0.84093233267716538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3D ready</c:v>
                </c:pt>
              </c:strCache>
            </c:strRef>
          </c:tx>
          <c:spPr>
            <a:solidFill>
              <a:srgbClr val="FFC000"/>
            </a:solidFill>
            <a:ln>
              <a:solidFill>
                <a:schemeClr val="bg1"/>
              </a:solidFill>
            </a:ln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</c:numCache>
            </c:numRef>
          </c:cat>
          <c:val>
            <c:numRef>
              <c:f>Sheet1!$B$2:$B$5</c:f>
              <c:numCache>
                <c:formatCode>0%</c:formatCode>
                <c:ptCount val="4"/>
                <c:pt idx="0">
                  <c:v>0.3</c:v>
                </c:pt>
                <c:pt idx="1">
                  <c:v>0.6</c:v>
                </c:pt>
                <c:pt idx="2">
                  <c:v>0.8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Usual TV</c:v>
                </c:pt>
              </c:strCache>
            </c:strRef>
          </c:tx>
          <c:spPr>
            <a:solidFill>
              <a:srgbClr val="7030A0"/>
            </a:solidFill>
            <a:ln>
              <a:solidFill>
                <a:schemeClr val="bg1"/>
              </a:solidFill>
            </a:ln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</c:numCache>
            </c:numRef>
          </c:cat>
          <c:val>
            <c:numRef>
              <c:f>Sheet1!$C$2:$C$5</c:f>
              <c:numCache>
                <c:formatCode>0%</c:formatCode>
                <c:ptCount val="4"/>
                <c:pt idx="0">
                  <c:v>0.7</c:v>
                </c:pt>
                <c:pt idx="1">
                  <c:v>0.4</c:v>
                </c:pt>
                <c:pt idx="2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8108416"/>
        <c:axId val="168109952"/>
        <c:axId val="0"/>
      </c:bar3DChart>
      <c:catAx>
        <c:axId val="1681084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400" b="1" i="0" baseline="0"/>
            </a:pPr>
            <a:endParaRPr lang="uk-UA"/>
          </a:p>
        </c:txPr>
        <c:crossAx val="168109952"/>
        <c:crosses val="autoZero"/>
        <c:auto val="1"/>
        <c:lblAlgn val="ctr"/>
        <c:lblOffset val="100"/>
        <c:noMultiLvlLbl val="0"/>
      </c:catAx>
      <c:valAx>
        <c:axId val="168109952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168108416"/>
        <c:crosses val="autoZero"/>
        <c:crossBetween val="between"/>
      </c:valAx>
      <c:spPr>
        <a:effectLst/>
        <a:scene3d>
          <a:camera prst="orthographicFront"/>
          <a:lightRig rig="threePt" dir="t"/>
        </a:scene3d>
        <a:sp3d>
          <a:bevelT w="6350"/>
        </a:sp3d>
      </c:spPr>
    </c:plotArea>
    <c:legend>
      <c:legendPos val="r"/>
      <c:layout>
        <c:manualLayout>
          <c:xMode val="edge"/>
          <c:yMode val="edge"/>
          <c:x val="0.51570593174459478"/>
          <c:y val="0.14292013189010744"/>
          <c:w val="0.39526961526358256"/>
          <c:h val="0.58284498031496068"/>
        </c:manualLayout>
      </c:layout>
      <c:overlay val="0"/>
      <c:txPr>
        <a:bodyPr/>
        <a:lstStyle/>
        <a:p>
          <a:pPr>
            <a:defRPr sz="2600" b="1" i="0" baseline="0">
              <a:ln w="3175">
                <a:solidFill>
                  <a:prstClr val="black">
                    <a:lumMod val="75000"/>
                    <a:lumOff val="25000"/>
                  </a:prstClr>
                </a:solidFill>
              </a:ln>
            </a:defRPr>
          </a:pPr>
          <a:endParaRPr lang="uk-UA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uk-UA"/>
    </a:p>
  </c:txPr>
  <c:externalData r:id="rId1">
    <c:autoUpdate val="0"/>
  </c:externalData>
</c:chartSpace>
</file>

<file path=ppt/media/image1.jpg>
</file>

<file path=ppt/media/image10.jpeg>
</file>

<file path=ppt/media/image11.jpeg>
</file>

<file path=ppt/media/image12.pn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7777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80006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6359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38650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2360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1944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83537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03473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80599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43433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3977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2CC0D-2896-4EED-A601-1559E7BE5248}" type="datetimeFigureOut">
              <a:rPr lang="uk-UA" smtClean="0"/>
              <a:t>06.09.2012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C6B3EA-8DAB-4E17-8767-22CB7596BCF8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96342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10.xml"/><Relationship Id="rId13" Type="http://schemas.openxmlformats.org/officeDocument/2006/relationships/customXml" Target="../../customXml/item25.xml"/><Relationship Id="rId18" Type="http://schemas.openxmlformats.org/officeDocument/2006/relationships/customXml" Target="../../customXml/item4.xml"/><Relationship Id="rId26" Type="http://schemas.openxmlformats.org/officeDocument/2006/relationships/customXml" Target="../../customXml/item61.xml"/><Relationship Id="rId3" Type="http://schemas.openxmlformats.org/officeDocument/2006/relationships/customXml" Target="../../customXml/item209.xml"/><Relationship Id="rId21" Type="http://schemas.openxmlformats.org/officeDocument/2006/relationships/customXml" Target="../../customXml/item80.xml"/><Relationship Id="rId7" Type="http://schemas.openxmlformats.org/officeDocument/2006/relationships/customXml" Target="../../customXml/item212.xml"/><Relationship Id="rId12" Type="http://schemas.openxmlformats.org/officeDocument/2006/relationships/customXml" Target="../../customXml/item84.xml"/><Relationship Id="rId17" Type="http://schemas.openxmlformats.org/officeDocument/2006/relationships/customXml" Target="../../customXml/item50.xml"/><Relationship Id="rId25" Type="http://schemas.openxmlformats.org/officeDocument/2006/relationships/customXml" Target="../../customXml/item82.xml"/><Relationship Id="rId2" Type="http://schemas.openxmlformats.org/officeDocument/2006/relationships/customXml" Target="../../customXml/item215.xml"/><Relationship Id="rId16" Type="http://schemas.openxmlformats.org/officeDocument/2006/relationships/customXml" Target="../../customXml/item77.xml"/><Relationship Id="rId20" Type="http://schemas.openxmlformats.org/officeDocument/2006/relationships/customXml" Target="../../customXml/item79.xml"/><Relationship Id="rId29" Type="http://schemas.openxmlformats.org/officeDocument/2006/relationships/slideLayout" Target="../slideLayouts/slideLayout1.xml"/><Relationship Id="rId1" Type="http://schemas.openxmlformats.org/officeDocument/2006/relationships/customXml" Target="../../customXml/item208.xml"/><Relationship Id="rId6" Type="http://schemas.openxmlformats.org/officeDocument/2006/relationships/customXml" Target="../../customXml/item214.xml"/><Relationship Id="rId11" Type="http://schemas.openxmlformats.org/officeDocument/2006/relationships/customXml" Target="../../customXml/item76.xml"/><Relationship Id="rId24" Type="http://schemas.openxmlformats.org/officeDocument/2006/relationships/customXml" Target="../../customXml/item78.xml"/><Relationship Id="rId32" Type="http://schemas.openxmlformats.org/officeDocument/2006/relationships/image" Target="../media/image3.png"/><Relationship Id="rId5" Type="http://schemas.openxmlformats.org/officeDocument/2006/relationships/customXml" Target="../../customXml/item211.xml"/><Relationship Id="rId15" Type="http://schemas.openxmlformats.org/officeDocument/2006/relationships/customXml" Target="../../customXml/item83.xml"/><Relationship Id="rId23" Type="http://schemas.openxmlformats.org/officeDocument/2006/relationships/customXml" Target="../../customXml/item56.xml"/><Relationship Id="rId28" Type="http://schemas.openxmlformats.org/officeDocument/2006/relationships/customXml" Target="../../customXml/item34.xml"/><Relationship Id="rId10" Type="http://schemas.openxmlformats.org/officeDocument/2006/relationships/customXml" Target="../../customXml/item66.xml"/><Relationship Id="rId19" Type="http://schemas.openxmlformats.org/officeDocument/2006/relationships/customXml" Target="../../customXml/item60.xml"/><Relationship Id="rId31" Type="http://schemas.openxmlformats.org/officeDocument/2006/relationships/image" Target="../media/image2.png"/><Relationship Id="rId4" Type="http://schemas.openxmlformats.org/officeDocument/2006/relationships/customXml" Target="../../customXml/item213.xml"/><Relationship Id="rId9" Type="http://schemas.openxmlformats.org/officeDocument/2006/relationships/customXml" Target="../../customXml/item37.xml"/><Relationship Id="rId14" Type="http://schemas.openxmlformats.org/officeDocument/2006/relationships/customXml" Target="../../customXml/item70.xml"/><Relationship Id="rId22" Type="http://schemas.openxmlformats.org/officeDocument/2006/relationships/customXml" Target="../../customXml/item81.xml"/><Relationship Id="rId27" Type="http://schemas.openxmlformats.org/officeDocument/2006/relationships/customXml" Target="../../customXml/item24.xml"/><Relationship Id="rId30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81.xml"/><Relationship Id="rId13" Type="http://schemas.openxmlformats.org/officeDocument/2006/relationships/customXml" Target="../../customXml/item59.xml"/><Relationship Id="rId18" Type="http://schemas.openxmlformats.org/officeDocument/2006/relationships/customXml" Target="../../customXml/item207.xml"/><Relationship Id="rId26" Type="http://schemas.openxmlformats.org/officeDocument/2006/relationships/customXml" Target="../../customXml/item7.xml"/><Relationship Id="rId3" Type="http://schemas.openxmlformats.org/officeDocument/2006/relationships/customXml" Target="../../customXml/item282.xml"/><Relationship Id="rId21" Type="http://schemas.openxmlformats.org/officeDocument/2006/relationships/customXml" Target="../../customXml/item45.xml"/><Relationship Id="rId34" Type="http://schemas.openxmlformats.org/officeDocument/2006/relationships/slideLayout" Target="../slideLayouts/slideLayout2.xml"/><Relationship Id="rId7" Type="http://schemas.openxmlformats.org/officeDocument/2006/relationships/customXml" Target="../../customXml/item287.xml"/><Relationship Id="rId12" Type="http://schemas.openxmlformats.org/officeDocument/2006/relationships/customXml" Target="../../customXml/item26.xml"/><Relationship Id="rId17" Type="http://schemas.openxmlformats.org/officeDocument/2006/relationships/customXml" Target="../../customXml/item203.xml"/><Relationship Id="rId25" Type="http://schemas.openxmlformats.org/officeDocument/2006/relationships/customXml" Target="../../customXml/item27.xml"/><Relationship Id="rId33" Type="http://schemas.openxmlformats.org/officeDocument/2006/relationships/customXml" Target="../../customXml/item71.xml"/><Relationship Id="rId38" Type="http://schemas.openxmlformats.org/officeDocument/2006/relationships/image" Target="../media/image3.png"/><Relationship Id="rId2" Type="http://schemas.openxmlformats.org/officeDocument/2006/relationships/customXml" Target="../../customXml/item288.xml"/><Relationship Id="rId16" Type="http://schemas.openxmlformats.org/officeDocument/2006/relationships/customXml" Target="../../customXml/item3.xml"/><Relationship Id="rId20" Type="http://schemas.openxmlformats.org/officeDocument/2006/relationships/customXml" Target="../../customXml/item206.xml"/><Relationship Id="rId29" Type="http://schemas.openxmlformats.org/officeDocument/2006/relationships/customXml" Target="../../customXml/item8.xml"/><Relationship Id="rId1" Type="http://schemas.openxmlformats.org/officeDocument/2006/relationships/customXml" Target="../../customXml/item285.xml"/><Relationship Id="rId6" Type="http://schemas.openxmlformats.org/officeDocument/2006/relationships/customXml" Target="../../customXml/item283.xml"/><Relationship Id="rId11" Type="http://schemas.openxmlformats.org/officeDocument/2006/relationships/customXml" Target="../../customXml/item57.xml"/><Relationship Id="rId24" Type="http://schemas.openxmlformats.org/officeDocument/2006/relationships/customXml" Target="../../customXml/item14.xml"/><Relationship Id="rId32" Type="http://schemas.openxmlformats.org/officeDocument/2006/relationships/customXml" Target="../../customXml/item21.xml"/><Relationship Id="rId37" Type="http://schemas.openxmlformats.org/officeDocument/2006/relationships/image" Target="../media/image19.png"/><Relationship Id="rId5" Type="http://schemas.openxmlformats.org/officeDocument/2006/relationships/customXml" Target="../../customXml/item284.xml"/><Relationship Id="rId15" Type="http://schemas.openxmlformats.org/officeDocument/2006/relationships/customXml" Target="../../customXml/item19.xml"/><Relationship Id="rId23" Type="http://schemas.openxmlformats.org/officeDocument/2006/relationships/customXml" Target="../../customXml/item205.xml"/><Relationship Id="rId28" Type="http://schemas.openxmlformats.org/officeDocument/2006/relationships/customXml" Target="../../customXml/item48.xml"/><Relationship Id="rId36" Type="http://schemas.openxmlformats.org/officeDocument/2006/relationships/hyperlink" Target="http://www.presente3d.com/" TargetMode="External"/><Relationship Id="rId10" Type="http://schemas.openxmlformats.org/officeDocument/2006/relationships/customXml" Target="../../customXml/item42.xml"/><Relationship Id="rId19" Type="http://schemas.openxmlformats.org/officeDocument/2006/relationships/customXml" Target="../../customXml/item5.xml"/><Relationship Id="rId31" Type="http://schemas.openxmlformats.org/officeDocument/2006/relationships/customXml" Target="../../customXml/item33.xml"/><Relationship Id="rId4" Type="http://schemas.openxmlformats.org/officeDocument/2006/relationships/customXml" Target="../../customXml/item286.xml"/><Relationship Id="rId9" Type="http://schemas.openxmlformats.org/officeDocument/2006/relationships/customXml" Target="../../customXml/item55.xml"/><Relationship Id="rId14" Type="http://schemas.openxmlformats.org/officeDocument/2006/relationships/customXml" Target="../../customXml/item40.xml"/><Relationship Id="rId22" Type="http://schemas.openxmlformats.org/officeDocument/2006/relationships/customXml" Target="../../customXml/item204.xml"/><Relationship Id="rId27" Type="http://schemas.openxmlformats.org/officeDocument/2006/relationships/customXml" Target="../../customXml/item1.xml"/><Relationship Id="rId30" Type="http://schemas.openxmlformats.org/officeDocument/2006/relationships/customXml" Target="../../customXml/item20.xml"/><Relationship Id="rId35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22.xml"/><Relationship Id="rId13" Type="http://schemas.openxmlformats.org/officeDocument/2006/relationships/customXml" Target="../../customXml/item95.xml"/><Relationship Id="rId18" Type="http://schemas.openxmlformats.org/officeDocument/2006/relationships/customXml" Target="../../customXml/item64.xml"/><Relationship Id="rId26" Type="http://schemas.openxmlformats.org/officeDocument/2006/relationships/customXml" Target="../../customXml/item199.xml"/><Relationship Id="rId3" Type="http://schemas.openxmlformats.org/officeDocument/2006/relationships/customXml" Target="../../customXml/item219.xml"/><Relationship Id="rId21" Type="http://schemas.openxmlformats.org/officeDocument/2006/relationships/customXml" Target="../../customXml/item75.xml"/><Relationship Id="rId7" Type="http://schemas.openxmlformats.org/officeDocument/2006/relationships/customXml" Target="../../customXml/item224.xml"/><Relationship Id="rId12" Type="http://schemas.openxmlformats.org/officeDocument/2006/relationships/customXml" Target="../../customXml/item99.xml"/><Relationship Id="rId17" Type="http://schemas.openxmlformats.org/officeDocument/2006/relationships/customXml" Target="../../customXml/item46.xml"/><Relationship Id="rId25" Type="http://schemas.openxmlformats.org/officeDocument/2006/relationships/customXml" Target="../../customXml/item200.xml"/><Relationship Id="rId2" Type="http://schemas.openxmlformats.org/officeDocument/2006/relationships/customXml" Target="../../customXml/item217.xml"/><Relationship Id="rId16" Type="http://schemas.openxmlformats.org/officeDocument/2006/relationships/customXml" Target="../../customXml/item101.xml"/><Relationship Id="rId20" Type="http://schemas.openxmlformats.org/officeDocument/2006/relationships/customXml" Target="../../customXml/item10.xml"/><Relationship Id="rId29" Type="http://schemas.openxmlformats.org/officeDocument/2006/relationships/image" Target="../media/image5.png"/><Relationship Id="rId1" Type="http://schemas.openxmlformats.org/officeDocument/2006/relationships/customXml" Target="../../customXml/item218.xml"/><Relationship Id="rId6" Type="http://schemas.openxmlformats.org/officeDocument/2006/relationships/customXml" Target="../../customXml/item220.xml"/><Relationship Id="rId11" Type="http://schemas.openxmlformats.org/officeDocument/2006/relationships/customXml" Target="../../customXml/item94.xml"/><Relationship Id="rId24" Type="http://schemas.openxmlformats.org/officeDocument/2006/relationships/customXml" Target="../../customXml/item102.xml"/><Relationship Id="rId5" Type="http://schemas.openxmlformats.org/officeDocument/2006/relationships/customXml" Target="../../customXml/item221.xml"/><Relationship Id="rId15" Type="http://schemas.openxmlformats.org/officeDocument/2006/relationships/customXml" Target="../../customXml/item96.xml"/><Relationship Id="rId23" Type="http://schemas.openxmlformats.org/officeDocument/2006/relationships/customXml" Target="../../customXml/item97.xml"/><Relationship Id="rId28" Type="http://schemas.openxmlformats.org/officeDocument/2006/relationships/image" Target="../media/image4.png"/><Relationship Id="rId10" Type="http://schemas.openxmlformats.org/officeDocument/2006/relationships/customXml" Target="../../customXml/item98.xml"/><Relationship Id="rId19" Type="http://schemas.openxmlformats.org/officeDocument/2006/relationships/customXml" Target="../../customXml/item47.xml"/><Relationship Id="rId4" Type="http://schemas.openxmlformats.org/officeDocument/2006/relationships/customXml" Target="../../customXml/item223.xml"/><Relationship Id="rId9" Type="http://schemas.openxmlformats.org/officeDocument/2006/relationships/customXml" Target="../../customXml/item93.xml"/><Relationship Id="rId14" Type="http://schemas.openxmlformats.org/officeDocument/2006/relationships/customXml" Target="../../customXml/item100.xml"/><Relationship Id="rId22" Type="http://schemas.openxmlformats.org/officeDocument/2006/relationships/customXml" Target="../../customXml/item74.xml"/><Relationship Id="rId27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31.xml"/><Relationship Id="rId13" Type="http://schemas.openxmlformats.org/officeDocument/2006/relationships/customXml" Target="../../customXml/item35.xml"/><Relationship Id="rId18" Type="http://schemas.openxmlformats.org/officeDocument/2006/relationships/customXml" Target="../../customXml/item108.xml"/><Relationship Id="rId26" Type="http://schemas.openxmlformats.org/officeDocument/2006/relationships/customXml" Target="../../customXml/item107.xml"/><Relationship Id="rId3" Type="http://schemas.openxmlformats.org/officeDocument/2006/relationships/customXml" Target="../../customXml/item229.xml"/><Relationship Id="rId21" Type="http://schemas.openxmlformats.org/officeDocument/2006/relationships/customXml" Target="../../customXml/item105.xml"/><Relationship Id="rId7" Type="http://schemas.openxmlformats.org/officeDocument/2006/relationships/customXml" Target="../../customXml/item232.xml"/><Relationship Id="rId12" Type="http://schemas.openxmlformats.org/officeDocument/2006/relationships/customXml" Target="../../customXml/item49.xml"/><Relationship Id="rId17" Type="http://schemas.openxmlformats.org/officeDocument/2006/relationships/customXml" Target="../../customXml/item103.xml"/><Relationship Id="rId25" Type="http://schemas.openxmlformats.org/officeDocument/2006/relationships/customXml" Target="../../customXml/item112.xml"/><Relationship Id="rId2" Type="http://schemas.openxmlformats.org/officeDocument/2006/relationships/customXml" Target="../../customXml/item227.xml"/><Relationship Id="rId16" Type="http://schemas.openxmlformats.org/officeDocument/2006/relationships/customXml" Target="../../customXml/item13.xml"/><Relationship Id="rId20" Type="http://schemas.openxmlformats.org/officeDocument/2006/relationships/customXml" Target="../../customXml/item104.xml"/><Relationship Id="rId29" Type="http://schemas.openxmlformats.org/officeDocument/2006/relationships/image" Target="../media/image7.png"/><Relationship Id="rId1" Type="http://schemas.openxmlformats.org/officeDocument/2006/relationships/customXml" Target="../../customXml/item230.xml"/><Relationship Id="rId6" Type="http://schemas.openxmlformats.org/officeDocument/2006/relationships/customXml" Target="../../customXml/item225.xml"/><Relationship Id="rId11" Type="http://schemas.openxmlformats.org/officeDocument/2006/relationships/customXml" Target="../../customXml/item15.xml"/><Relationship Id="rId24" Type="http://schemas.openxmlformats.org/officeDocument/2006/relationships/customXml" Target="../../customXml/item111.xml"/><Relationship Id="rId5" Type="http://schemas.openxmlformats.org/officeDocument/2006/relationships/customXml" Target="../../customXml/item226.xml"/><Relationship Id="rId15" Type="http://schemas.openxmlformats.org/officeDocument/2006/relationships/customXml" Target="../../customXml/item22.xml"/><Relationship Id="rId23" Type="http://schemas.openxmlformats.org/officeDocument/2006/relationships/customXml" Target="../../customXml/item106.xml"/><Relationship Id="rId28" Type="http://schemas.openxmlformats.org/officeDocument/2006/relationships/image" Target="../media/image6.png"/><Relationship Id="rId10" Type="http://schemas.openxmlformats.org/officeDocument/2006/relationships/customXml" Target="../../customXml/item72.xml"/><Relationship Id="rId19" Type="http://schemas.openxmlformats.org/officeDocument/2006/relationships/customXml" Target="../../customXml/item109.xml"/><Relationship Id="rId4" Type="http://schemas.openxmlformats.org/officeDocument/2006/relationships/customXml" Target="../../customXml/item228.xml"/><Relationship Id="rId9" Type="http://schemas.openxmlformats.org/officeDocument/2006/relationships/customXml" Target="../../customXml/item73.xml"/><Relationship Id="rId14" Type="http://schemas.openxmlformats.org/officeDocument/2006/relationships/customXml" Target="../../customXml/item28.xml"/><Relationship Id="rId22" Type="http://schemas.openxmlformats.org/officeDocument/2006/relationships/customXml" Target="../../customXml/item110.xml"/><Relationship Id="rId27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40.xml"/><Relationship Id="rId13" Type="http://schemas.openxmlformats.org/officeDocument/2006/relationships/customXml" Target="../../customXml/item88.xml"/><Relationship Id="rId18" Type="http://schemas.openxmlformats.org/officeDocument/2006/relationships/customXml" Target="../../customXml/item114.xml"/><Relationship Id="rId26" Type="http://schemas.openxmlformats.org/officeDocument/2006/relationships/customXml" Target="../../customXml/item90.xml"/><Relationship Id="rId3" Type="http://schemas.openxmlformats.org/officeDocument/2006/relationships/customXml" Target="../../customXml/item234.xml"/><Relationship Id="rId21" Type="http://schemas.openxmlformats.org/officeDocument/2006/relationships/customXml" Target="../../customXml/item121.xml"/><Relationship Id="rId34" Type="http://schemas.openxmlformats.org/officeDocument/2006/relationships/image" Target="../media/image8.jpg"/><Relationship Id="rId7" Type="http://schemas.openxmlformats.org/officeDocument/2006/relationships/customXml" Target="../../customXml/item238.xml"/><Relationship Id="rId12" Type="http://schemas.openxmlformats.org/officeDocument/2006/relationships/customXml" Target="../../customXml/item153.xml"/><Relationship Id="rId17" Type="http://schemas.openxmlformats.org/officeDocument/2006/relationships/customXml" Target="../../customXml/item119.xml"/><Relationship Id="rId25" Type="http://schemas.openxmlformats.org/officeDocument/2006/relationships/customXml" Target="../../customXml/item89.xml"/><Relationship Id="rId33" Type="http://schemas.openxmlformats.org/officeDocument/2006/relationships/slideLayout" Target="../slideLayouts/slideLayout2.xml"/><Relationship Id="rId2" Type="http://schemas.openxmlformats.org/officeDocument/2006/relationships/customXml" Target="../../customXml/item239.xml"/><Relationship Id="rId16" Type="http://schemas.openxmlformats.org/officeDocument/2006/relationships/customXml" Target="../../customXml/item113.xml"/><Relationship Id="rId20" Type="http://schemas.openxmlformats.org/officeDocument/2006/relationships/customXml" Target="../../customXml/item115.xml"/><Relationship Id="rId29" Type="http://schemas.openxmlformats.org/officeDocument/2006/relationships/customXml" Target="../../customXml/item156.xml"/><Relationship Id="rId1" Type="http://schemas.openxmlformats.org/officeDocument/2006/relationships/customXml" Target="../../customXml/item235.xml"/><Relationship Id="rId6" Type="http://schemas.openxmlformats.org/officeDocument/2006/relationships/customXml" Target="../../customXml/item237.xml"/><Relationship Id="rId11" Type="http://schemas.openxmlformats.org/officeDocument/2006/relationships/customXml" Target="../../customXml/item38.xml"/><Relationship Id="rId24" Type="http://schemas.openxmlformats.org/officeDocument/2006/relationships/customXml" Target="../../customXml/item117.xml"/><Relationship Id="rId32" Type="http://schemas.openxmlformats.org/officeDocument/2006/relationships/customXml" Target="../../customXml/item87.xml"/><Relationship Id="rId5" Type="http://schemas.openxmlformats.org/officeDocument/2006/relationships/customXml" Target="../../customXml/item233.xml"/><Relationship Id="rId15" Type="http://schemas.openxmlformats.org/officeDocument/2006/relationships/customXml" Target="../../customXml/item118.xml"/><Relationship Id="rId23" Type="http://schemas.openxmlformats.org/officeDocument/2006/relationships/customXml" Target="../../customXml/item122.xml"/><Relationship Id="rId28" Type="http://schemas.openxmlformats.org/officeDocument/2006/relationships/customXml" Target="../../customXml/item85.xml"/><Relationship Id="rId10" Type="http://schemas.openxmlformats.org/officeDocument/2006/relationships/customXml" Target="../../customXml/item36.xml"/><Relationship Id="rId19" Type="http://schemas.openxmlformats.org/officeDocument/2006/relationships/customXml" Target="../../customXml/item120.xml"/><Relationship Id="rId31" Type="http://schemas.openxmlformats.org/officeDocument/2006/relationships/customXml" Target="../../customXml/item157.xml"/><Relationship Id="rId4" Type="http://schemas.openxmlformats.org/officeDocument/2006/relationships/customXml" Target="../../customXml/item236.xml"/><Relationship Id="rId9" Type="http://schemas.openxmlformats.org/officeDocument/2006/relationships/customXml" Target="../../customXml/item51.xml"/><Relationship Id="rId14" Type="http://schemas.openxmlformats.org/officeDocument/2006/relationships/customXml" Target="../../customXml/item154.xml"/><Relationship Id="rId22" Type="http://schemas.openxmlformats.org/officeDocument/2006/relationships/customXml" Target="../../customXml/item116.xml"/><Relationship Id="rId27" Type="http://schemas.openxmlformats.org/officeDocument/2006/relationships/customXml" Target="../../customXml/item155.xml"/><Relationship Id="rId30" Type="http://schemas.openxmlformats.org/officeDocument/2006/relationships/customXml" Target="../../customXml/item86.xml"/><Relationship Id="rId35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47.xml"/><Relationship Id="rId13" Type="http://schemas.openxmlformats.org/officeDocument/2006/relationships/customXml" Target="../../customXml/item289.xml"/><Relationship Id="rId18" Type="http://schemas.openxmlformats.org/officeDocument/2006/relationships/customXml" Target="../../customXml/item124.xml"/><Relationship Id="rId26" Type="http://schemas.openxmlformats.org/officeDocument/2006/relationships/customXml" Target="../../customXml/item91.xml"/><Relationship Id="rId3" Type="http://schemas.openxmlformats.org/officeDocument/2006/relationships/customXml" Target="../../customXml/item245.xml"/><Relationship Id="rId21" Type="http://schemas.openxmlformats.org/officeDocument/2006/relationships/customXml" Target="../../customXml/item131.xml"/><Relationship Id="rId7" Type="http://schemas.openxmlformats.org/officeDocument/2006/relationships/customXml" Target="../../customXml/item241.xml"/><Relationship Id="rId12" Type="http://schemas.openxmlformats.org/officeDocument/2006/relationships/customXml" Target="../../customXml/item65.xml"/><Relationship Id="rId17" Type="http://schemas.openxmlformats.org/officeDocument/2006/relationships/customXml" Target="../../customXml/item129.xml"/><Relationship Id="rId25" Type="http://schemas.openxmlformats.org/officeDocument/2006/relationships/customXml" Target="../../customXml/item92.xml"/><Relationship Id="rId2" Type="http://schemas.openxmlformats.org/officeDocument/2006/relationships/customXml" Target="../../customXml/item242.xml"/><Relationship Id="rId16" Type="http://schemas.openxmlformats.org/officeDocument/2006/relationships/customXml" Target="../../customXml/item123.xml"/><Relationship Id="rId20" Type="http://schemas.openxmlformats.org/officeDocument/2006/relationships/customXml" Target="../../customXml/item130.xml"/><Relationship Id="rId29" Type="http://schemas.openxmlformats.org/officeDocument/2006/relationships/chart" Target="../charts/chart1.xml"/><Relationship Id="rId1" Type="http://schemas.openxmlformats.org/officeDocument/2006/relationships/customXml" Target="../../customXml/item246.xml"/><Relationship Id="rId6" Type="http://schemas.openxmlformats.org/officeDocument/2006/relationships/customXml" Target="../../customXml/item248.xml"/><Relationship Id="rId11" Type="http://schemas.openxmlformats.org/officeDocument/2006/relationships/customXml" Target="../../customXml/item52.xml"/><Relationship Id="rId24" Type="http://schemas.openxmlformats.org/officeDocument/2006/relationships/customXml" Target="../../customXml/item132.xml"/><Relationship Id="rId5" Type="http://schemas.openxmlformats.org/officeDocument/2006/relationships/customXml" Target="../../customXml/item243.xml"/><Relationship Id="rId15" Type="http://schemas.openxmlformats.org/officeDocument/2006/relationships/customXml" Target="../../customXml/item128.xml"/><Relationship Id="rId23" Type="http://schemas.openxmlformats.org/officeDocument/2006/relationships/customXml" Target="../../customXml/item127.xml"/><Relationship Id="rId28" Type="http://schemas.openxmlformats.org/officeDocument/2006/relationships/image" Target="../media/image10.jpeg"/><Relationship Id="rId10" Type="http://schemas.openxmlformats.org/officeDocument/2006/relationships/customXml" Target="../../customXml/item158.xml"/><Relationship Id="rId19" Type="http://schemas.openxmlformats.org/officeDocument/2006/relationships/customXml" Target="../../customXml/item125.xml"/><Relationship Id="rId4" Type="http://schemas.openxmlformats.org/officeDocument/2006/relationships/customXml" Target="../../customXml/item244.xml"/><Relationship Id="rId9" Type="http://schemas.openxmlformats.org/officeDocument/2006/relationships/customXml" Target="../../customXml/item23.xml"/><Relationship Id="rId14" Type="http://schemas.openxmlformats.org/officeDocument/2006/relationships/customXml" Target="../../customXml/item290.xml"/><Relationship Id="rId22" Type="http://schemas.openxmlformats.org/officeDocument/2006/relationships/customXml" Target="../../customXml/item126.xml"/><Relationship Id="rId27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49.xml"/><Relationship Id="rId13" Type="http://schemas.openxmlformats.org/officeDocument/2006/relationships/customXml" Target="../../customXml/item30.xml"/><Relationship Id="rId18" Type="http://schemas.openxmlformats.org/officeDocument/2006/relationships/customXml" Target="../../customXml/item161.xml"/><Relationship Id="rId26" Type="http://schemas.openxmlformats.org/officeDocument/2006/relationships/customXml" Target="../../customXml/item135.xml"/><Relationship Id="rId3" Type="http://schemas.openxmlformats.org/officeDocument/2006/relationships/customXml" Target="../../customXml/item253.xml"/><Relationship Id="rId21" Type="http://schemas.openxmlformats.org/officeDocument/2006/relationships/customXml" Target="../../customXml/item216.xml"/><Relationship Id="rId34" Type="http://schemas.openxmlformats.org/officeDocument/2006/relationships/customXml" Target="../../customXml/item170.xml"/><Relationship Id="rId7" Type="http://schemas.openxmlformats.org/officeDocument/2006/relationships/customXml" Target="../../customXml/item251.xml"/><Relationship Id="rId12" Type="http://schemas.openxmlformats.org/officeDocument/2006/relationships/customXml" Target="../../customXml/item196.xml"/><Relationship Id="rId17" Type="http://schemas.openxmlformats.org/officeDocument/2006/relationships/customXml" Target="../../customXml/item29.xml"/><Relationship Id="rId25" Type="http://schemas.openxmlformats.org/officeDocument/2006/relationships/customXml" Target="../../customXml/item134.xml"/><Relationship Id="rId33" Type="http://schemas.openxmlformats.org/officeDocument/2006/relationships/customXml" Target="../../customXml/item159.xml"/><Relationship Id="rId38" Type="http://schemas.openxmlformats.org/officeDocument/2006/relationships/image" Target="../media/image12.png"/><Relationship Id="rId2" Type="http://schemas.openxmlformats.org/officeDocument/2006/relationships/customXml" Target="../../customXml/item250.xml"/><Relationship Id="rId16" Type="http://schemas.openxmlformats.org/officeDocument/2006/relationships/customXml" Target="../../customXml/item160.xml"/><Relationship Id="rId20" Type="http://schemas.openxmlformats.org/officeDocument/2006/relationships/customXml" Target="../../customXml/item162.xml"/><Relationship Id="rId29" Type="http://schemas.openxmlformats.org/officeDocument/2006/relationships/customXml" Target="../../customXml/item136.xml"/><Relationship Id="rId1" Type="http://schemas.openxmlformats.org/officeDocument/2006/relationships/customXml" Target="../../customXml/item255.xml"/><Relationship Id="rId6" Type="http://schemas.openxmlformats.org/officeDocument/2006/relationships/customXml" Target="../../customXml/item254.xml"/><Relationship Id="rId11" Type="http://schemas.openxmlformats.org/officeDocument/2006/relationships/customXml" Target="../../customXml/item163.xml"/><Relationship Id="rId24" Type="http://schemas.openxmlformats.org/officeDocument/2006/relationships/customXml" Target="../../customXml/item139.xml"/><Relationship Id="rId32" Type="http://schemas.openxmlformats.org/officeDocument/2006/relationships/customXml" Target="../../customXml/item6.xml"/><Relationship Id="rId37" Type="http://schemas.openxmlformats.org/officeDocument/2006/relationships/image" Target="../media/image11.jpeg"/><Relationship Id="rId5" Type="http://schemas.openxmlformats.org/officeDocument/2006/relationships/customXml" Target="../../customXml/item252.xml"/><Relationship Id="rId15" Type="http://schemas.openxmlformats.org/officeDocument/2006/relationships/customXml" Target="../../customXml/item67.xml"/><Relationship Id="rId23" Type="http://schemas.openxmlformats.org/officeDocument/2006/relationships/customXml" Target="../../customXml/item138.xml"/><Relationship Id="rId28" Type="http://schemas.openxmlformats.org/officeDocument/2006/relationships/customXml" Target="../../customXml/item141.xml"/><Relationship Id="rId36" Type="http://schemas.openxmlformats.org/officeDocument/2006/relationships/slideLayout" Target="../slideLayouts/slideLayout2.xml"/><Relationship Id="rId10" Type="http://schemas.openxmlformats.org/officeDocument/2006/relationships/customXml" Target="../../customXml/item17.xml"/><Relationship Id="rId19" Type="http://schemas.openxmlformats.org/officeDocument/2006/relationships/customXml" Target="../../customXml/item41.xml"/><Relationship Id="rId31" Type="http://schemas.openxmlformats.org/officeDocument/2006/relationships/customXml" Target="../../customXml/item137.xml"/><Relationship Id="rId4" Type="http://schemas.openxmlformats.org/officeDocument/2006/relationships/customXml" Target="../../customXml/item256.xml"/><Relationship Id="rId9" Type="http://schemas.openxmlformats.org/officeDocument/2006/relationships/customXml" Target="../../customXml/item11.xml"/><Relationship Id="rId14" Type="http://schemas.openxmlformats.org/officeDocument/2006/relationships/customXml" Target="../../customXml/item165.xml"/><Relationship Id="rId22" Type="http://schemas.openxmlformats.org/officeDocument/2006/relationships/customXml" Target="../../customXml/item133.xml"/><Relationship Id="rId27" Type="http://schemas.openxmlformats.org/officeDocument/2006/relationships/customXml" Target="../../customXml/item140.xml"/><Relationship Id="rId30" Type="http://schemas.openxmlformats.org/officeDocument/2006/relationships/customXml" Target="../../customXml/item142.xml"/><Relationship Id="rId35" Type="http://schemas.openxmlformats.org/officeDocument/2006/relationships/customXml" Target="../../customXml/item16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59.xml"/><Relationship Id="rId13" Type="http://schemas.openxmlformats.org/officeDocument/2006/relationships/customXml" Target="../../customXml/item54.xml"/><Relationship Id="rId18" Type="http://schemas.openxmlformats.org/officeDocument/2006/relationships/customXml" Target="../../customXml/item173.xml"/><Relationship Id="rId26" Type="http://schemas.openxmlformats.org/officeDocument/2006/relationships/customXml" Target="../../customXml/item182.xml"/><Relationship Id="rId3" Type="http://schemas.openxmlformats.org/officeDocument/2006/relationships/customXml" Target="../../customXml/item264.xml"/><Relationship Id="rId21" Type="http://schemas.openxmlformats.org/officeDocument/2006/relationships/customXml" Target="../../customXml/item175.xml"/><Relationship Id="rId7" Type="http://schemas.openxmlformats.org/officeDocument/2006/relationships/customXml" Target="../../customXml/item261.xml"/><Relationship Id="rId12" Type="http://schemas.openxmlformats.org/officeDocument/2006/relationships/customXml" Target="../../customXml/item16.xml"/><Relationship Id="rId17" Type="http://schemas.openxmlformats.org/officeDocument/2006/relationships/customXml" Target="../../customXml/item178.xml"/><Relationship Id="rId25" Type="http://schemas.openxmlformats.org/officeDocument/2006/relationships/customXml" Target="../../customXml/item177.xml"/><Relationship Id="rId2" Type="http://schemas.openxmlformats.org/officeDocument/2006/relationships/customXml" Target="../../customXml/item262.xml"/><Relationship Id="rId16" Type="http://schemas.openxmlformats.org/officeDocument/2006/relationships/customXml" Target="../../customXml/item166.xml"/><Relationship Id="rId20" Type="http://schemas.openxmlformats.org/officeDocument/2006/relationships/customXml" Target="../../customXml/item174.xml"/><Relationship Id="rId29" Type="http://schemas.openxmlformats.org/officeDocument/2006/relationships/slideLayout" Target="../slideLayouts/slideLayout2.xml"/><Relationship Id="rId1" Type="http://schemas.openxmlformats.org/officeDocument/2006/relationships/customXml" Target="../../customXml/item260.xml"/><Relationship Id="rId6" Type="http://schemas.openxmlformats.org/officeDocument/2006/relationships/customXml" Target="../../customXml/item257.xml"/><Relationship Id="rId11" Type="http://schemas.openxmlformats.org/officeDocument/2006/relationships/customXml" Target="../../customXml/item167.xml"/><Relationship Id="rId24" Type="http://schemas.openxmlformats.org/officeDocument/2006/relationships/customXml" Target="../../customXml/item176.xml"/><Relationship Id="rId5" Type="http://schemas.openxmlformats.org/officeDocument/2006/relationships/customXml" Target="../../customXml/item258.xml"/><Relationship Id="rId15" Type="http://schemas.openxmlformats.org/officeDocument/2006/relationships/customXml" Target="../../customXml/item31.xml"/><Relationship Id="rId23" Type="http://schemas.openxmlformats.org/officeDocument/2006/relationships/customXml" Target="../../customXml/item181.xml"/><Relationship Id="rId28" Type="http://schemas.openxmlformats.org/officeDocument/2006/relationships/customXml" Target="../../customXml/item169.xml"/><Relationship Id="rId10" Type="http://schemas.openxmlformats.org/officeDocument/2006/relationships/customXml" Target="../../customXml/item2.xml"/><Relationship Id="rId19" Type="http://schemas.openxmlformats.org/officeDocument/2006/relationships/customXml" Target="../../customXml/item179.xml"/><Relationship Id="rId31" Type="http://schemas.openxmlformats.org/officeDocument/2006/relationships/image" Target="../media/image14.png"/><Relationship Id="rId4" Type="http://schemas.openxmlformats.org/officeDocument/2006/relationships/customXml" Target="../../customXml/item263.xml"/><Relationship Id="rId9" Type="http://schemas.openxmlformats.org/officeDocument/2006/relationships/customXml" Target="../../customXml/item18.xml"/><Relationship Id="rId14" Type="http://schemas.openxmlformats.org/officeDocument/2006/relationships/customXml" Target="../../customXml/item168.xml"/><Relationship Id="rId22" Type="http://schemas.openxmlformats.org/officeDocument/2006/relationships/customXml" Target="../../customXml/item180.xml"/><Relationship Id="rId27" Type="http://schemas.openxmlformats.org/officeDocument/2006/relationships/customXml" Target="../../customXml/item62.xml"/><Relationship Id="rId30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67.xml"/><Relationship Id="rId13" Type="http://schemas.openxmlformats.org/officeDocument/2006/relationships/customXml" Target="../../customXml/item195.xml"/><Relationship Id="rId18" Type="http://schemas.openxmlformats.org/officeDocument/2006/relationships/customXml" Target="../../customXml/item149.xml"/><Relationship Id="rId26" Type="http://schemas.openxmlformats.org/officeDocument/2006/relationships/customXml" Target="../../customXml/item172.xml"/><Relationship Id="rId3" Type="http://schemas.openxmlformats.org/officeDocument/2006/relationships/customXml" Target="../../customXml/item271.xml"/><Relationship Id="rId21" Type="http://schemas.openxmlformats.org/officeDocument/2006/relationships/customXml" Target="../../customXml/item146.xml"/><Relationship Id="rId7" Type="http://schemas.openxmlformats.org/officeDocument/2006/relationships/customXml" Target="../../customXml/item266.xml"/><Relationship Id="rId12" Type="http://schemas.openxmlformats.org/officeDocument/2006/relationships/customXml" Target="../../customXml/item63.xml"/><Relationship Id="rId17" Type="http://schemas.openxmlformats.org/officeDocument/2006/relationships/customXml" Target="../../customXml/item144.xml"/><Relationship Id="rId25" Type="http://schemas.openxmlformats.org/officeDocument/2006/relationships/customXml" Target="../../customXml/item171.xml"/><Relationship Id="rId2" Type="http://schemas.openxmlformats.org/officeDocument/2006/relationships/customXml" Target="../../customXml/item272.xml"/><Relationship Id="rId16" Type="http://schemas.openxmlformats.org/officeDocument/2006/relationships/customXml" Target="../../customXml/item148.xml"/><Relationship Id="rId20" Type="http://schemas.openxmlformats.org/officeDocument/2006/relationships/customXml" Target="../../customXml/item150.xml"/><Relationship Id="rId29" Type="http://schemas.openxmlformats.org/officeDocument/2006/relationships/slideLayout" Target="../slideLayouts/slideLayout2.xml"/><Relationship Id="rId1" Type="http://schemas.openxmlformats.org/officeDocument/2006/relationships/customXml" Target="../../customXml/item265.xml"/><Relationship Id="rId6" Type="http://schemas.openxmlformats.org/officeDocument/2006/relationships/customXml" Target="../../customXml/item269.xml"/><Relationship Id="rId11" Type="http://schemas.openxmlformats.org/officeDocument/2006/relationships/customXml" Target="../../customXml/item197.xml"/><Relationship Id="rId24" Type="http://schemas.openxmlformats.org/officeDocument/2006/relationships/customXml" Target="../../customXml/item152.xml"/><Relationship Id="rId5" Type="http://schemas.openxmlformats.org/officeDocument/2006/relationships/customXml" Target="../../customXml/item268.xml"/><Relationship Id="rId15" Type="http://schemas.openxmlformats.org/officeDocument/2006/relationships/customXml" Target="../../customXml/item143.xml"/><Relationship Id="rId23" Type="http://schemas.openxmlformats.org/officeDocument/2006/relationships/customXml" Target="../../customXml/item147.xml"/><Relationship Id="rId28" Type="http://schemas.openxmlformats.org/officeDocument/2006/relationships/customXml" Target="../../customXml/item194.xml"/><Relationship Id="rId10" Type="http://schemas.openxmlformats.org/officeDocument/2006/relationships/customXml" Target="../../customXml/item68.xml"/><Relationship Id="rId19" Type="http://schemas.openxmlformats.org/officeDocument/2006/relationships/customXml" Target="../../customXml/item145.xml"/><Relationship Id="rId31" Type="http://schemas.openxmlformats.org/officeDocument/2006/relationships/image" Target="../media/image16.png"/><Relationship Id="rId4" Type="http://schemas.openxmlformats.org/officeDocument/2006/relationships/customXml" Target="../../customXml/item270.xml"/><Relationship Id="rId9" Type="http://schemas.openxmlformats.org/officeDocument/2006/relationships/customXml" Target="../../customXml/item43.xml"/><Relationship Id="rId14" Type="http://schemas.openxmlformats.org/officeDocument/2006/relationships/customXml" Target="../../customXml/item9.xml"/><Relationship Id="rId22" Type="http://schemas.openxmlformats.org/officeDocument/2006/relationships/customXml" Target="../../customXml/item151.xml"/><Relationship Id="rId27" Type="http://schemas.openxmlformats.org/officeDocument/2006/relationships/customXml" Target="../../customXml/item193.xml"/><Relationship Id="rId30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80.xml"/><Relationship Id="rId13" Type="http://schemas.openxmlformats.org/officeDocument/2006/relationships/customXml" Target="../../customXml/item58.xml"/><Relationship Id="rId18" Type="http://schemas.openxmlformats.org/officeDocument/2006/relationships/customXml" Target="../../customXml/item189.xml"/><Relationship Id="rId26" Type="http://schemas.openxmlformats.org/officeDocument/2006/relationships/customXml" Target="../../customXml/item69.xml"/><Relationship Id="rId3" Type="http://schemas.openxmlformats.org/officeDocument/2006/relationships/customXml" Target="../../customXml/item277.xml"/><Relationship Id="rId21" Type="http://schemas.openxmlformats.org/officeDocument/2006/relationships/customXml" Target="../../customXml/item186.xml"/><Relationship Id="rId7" Type="http://schemas.openxmlformats.org/officeDocument/2006/relationships/customXml" Target="../../customXml/item276.xml"/><Relationship Id="rId12" Type="http://schemas.openxmlformats.org/officeDocument/2006/relationships/customXml" Target="../../customXml/item39.xml"/><Relationship Id="rId17" Type="http://schemas.openxmlformats.org/officeDocument/2006/relationships/customXml" Target="../../customXml/item184.xml"/><Relationship Id="rId25" Type="http://schemas.openxmlformats.org/officeDocument/2006/relationships/customXml" Target="../../customXml/item32.xml"/><Relationship Id="rId2" Type="http://schemas.openxmlformats.org/officeDocument/2006/relationships/customXml" Target="../../customXml/item274.xml"/><Relationship Id="rId16" Type="http://schemas.openxmlformats.org/officeDocument/2006/relationships/customXml" Target="../../customXml/item183.xml"/><Relationship Id="rId20" Type="http://schemas.openxmlformats.org/officeDocument/2006/relationships/customXml" Target="../../customXml/item185.xml"/><Relationship Id="rId29" Type="http://schemas.openxmlformats.org/officeDocument/2006/relationships/slideLayout" Target="../slideLayouts/slideLayout2.xml"/><Relationship Id="rId1" Type="http://schemas.openxmlformats.org/officeDocument/2006/relationships/customXml" Target="../../customXml/item278.xml"/><Relationship Id="rId6" Type="http://schemas.openxmlformats.org/officeDocument/2006/relationships/customXml" Target="../../customXml/item273.xml"/><Relationship Id="rId11" Type="http://schemas.openxmlformats.org/officeDocument/2006/relationships/customXml" Target="../../customXml/item198.xml"/><Relationship Id="rId24" Type="http://schemas.openxmlformats.org/officeDocument/2006/relationships/customXml" Target="../../customXml/item192.xml"/><Relationship Id="rId5" Type="http://schemas.openxmlformats.org/officeDocument/2006/relationships/customXml" Target="../../customXml/item279.xml"/><Relationship Id="rId15" Type="http://schemas.openxmlformats.org/officeDocument/2006/relationships/customXml" Target="../../customXml/item188.xml"/><Relationship Id="rId23" Type="http://schemas.openxmlformats.org/officeDocument/2006/relationships/customXml" Target="../../customXml/item187.xml"/><Relationship Id="rId28" Type="http://schemas.openxmlformats.org/officeDocument/2006/relationships/customXml" Target="../../customXml/item201.xml"/><Relationship Id="rId10" Type="http://schemas.openxmlformats.org/officeDocument/2006/relationships/customXml" Target="../../customXml/item53.xml"/><Relationship Id="rId19" Type="http://schemas.openxmlformats.org/officeDocument/2006/relationships/customXml" Target="../../customXml/item190.xml"/><Relationship Id="rId31" Type="http://schemas.openxmlformats.org/officeDocument/2006/relationships/image" Target="../media/image18.png"/><Relationship Id="rId4" Type="http://schemas.openxmlformats.org/officeDocument/2006/relationships/customXml" Target="../../customXml/item275.xml"/><Relationship Id="rId9" Type="http://schemas.openxmlformats.org/officeDocument/2006/relationships/customXml" Target="../../customXml/item44.xml"/><Relationship Id="rId14" Type="http://schemas.openxmlformats.org/officeDocument/2006/relationships/customXml" Target="../../customXml/item12.xml"/><Relationship Id="rId22" Type="http://schemas.openxmlformats.org/officeDocument/2006/relationships/customXml" Target="../../customXml/item191.xml"/><Relationship Id="rId27" Type="http://schemas.openxmlformats.org/officeDocument/2006/relationships/customXml" Target="../../customXml/item202.xml"/><Relationship Id="rId30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>
            <p:custDataLst>
              <p:custData r:id="rId9"/>
            </p:custDataLst>
          </p:nvPr>
        </p:nvSpPr>
        <p:spPr>
          <a:xfrm>
            <a:off x="108702" y="2191436"/>
            <a:ext cx="5254188" cy="2169104"/>
          </a:xfrm>
          <a:prstGeom prst="rect">
            <a:avLst/>
          </a:prstGeom>
          <a:blipFill dpi="0" rotWithShape="1">
            <a:blip r:embed="rId30"/>
            <a:srcRect/>
            <a:tile tx="-222250" ty="-35560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5" name="Rectangle 4"/>
          <p:cNvSpPr/>
          <p:nvPr>
            <p:custDataLst>
              <p:custData r:id="rId10"/>
              <p:custData r:id="rId11"/>
            </p:custDataLst>
          </p:nvPr>
        </p:nvSpPr>
        <p:spPr>
          <a:xfrm>
            <a:off x="0" y="0"/>
            <a:ext cx="3250809" cy="2276872"/>
          </a:xfrm>
          <a:prstGeom prst="rect">
            <a:avLst/>
          </a:prstGeom>
          <a:solidFill>
            <a:srgbClr val="FEC20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Text Placeholder 14"/>
          <p:cNvSpPr txBox="1">
            <a:spLocks/>
          </p:cNvSpPr>
          <p:nvPr/>
        </p:nvSpPr>
        <p:spPr>
          <a:xfrm>
            <a:off x="609600" y="4572000"/>
            <a:ext cx="7924800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3D market trends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7950" y="6422479"/>
            <a:ext cx="128774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www.presente3D.com</a:t>
            </a:r>
            <a:endParaRPr lang="en-US" sz="800" dirty="0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custData r:id="rId12"/>
              <p:custData r:id="rId13"/>
            </p:custDataLst>
          </p:nvPr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7" t="10884" r="9090" b="42681"/>
          <a:stretch/>
        </p:blipFill>
        <p:spPr>
          <a:xfrm>
            <a:off x="179512" y="188640"/>
            <a:ext cx="2844000" cy="2088000"/>
          </a:xfrm>
          <a:prstGeom prst="rect">
            <a:avLst/>
          </a:prstGeom>
        </p:spPr>
      </p:pic>
      <p:sp>
        <p:nvSpPr>
          <p:cNvPr id="9" name="Rectangle 8"/>
          <p:cNvSpPr/>
          <p:nvPr>
            <p:custDataLst>
              <p:custData r:id="rId14"/>
              <p:custData r:id="rId15"/>
            </p:custDataLst>
          </p:nvPr>
        </p:nvSpPr>
        <p:spPr>
          <a:xfrm>
            <a:off x="0" y="4293096"/>
            <a:ext cx="9144000" cy="2564904"/>
          </a:xfrm>
          <a:prstGeom prst="rect">
            <a:avLst/>
          </a:prstGeom>
          <a:solidFill>
            <a:srgbClr val="FFC00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10" name="Rectangle 9"/>
          <p:cNvSpPr/>
          <p:nvPr>
            <p:custDataLst>
              <p:custData r:id="rId16"/>
              <p:custData r:id="rId17"/>
            </p:custDataLst>
          </p:nvPr>
        </p:nvSpPr>
        <p:spPr>
          <a:xfrm>
            <a:off x="5436096" y="2420888"/>
            <a:ext cx="3707904" cy="1728192"/>
          </a:xfrm>
          <a:prstGeom prst="rect">
            <a:avLst/>
          </a:prstGeom>
          <a:solidFill>
            <a:srgbClr val="00B0F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" name="Rectangle 10"/>
          <p:cNvSpPr/>
          <p:nvPr>
            <p:custDataLst>
              <p:custData r:id="rId18"/>
              <p:custData r:id="rId19"/>
            </p:custDataLst>
          </p:nvPr>
        </p:nvSpPr>
        <p:spPr>
          <a:xfrm>
            <a:off x="3419872" y="1179434"/>
            <a:ext cx="5724128" cy="109743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2" name="Rectangle 11"/>
          <p:cNvSpPr/>
          <p:nvPr>
            <p:custDataLst>
              <p:custData r:id="rId20"/>
              <p:custData r:id="rId21"/>
            </p:custDataLst>
          </p:nvPr>
        </p:nvSpPr>
        <p:spPr>
          <a:xfrm>
            <a:off x="3419872" y="0"/>
            <a:ext cx="1801398" cy="105273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Rectangle 12"/>
          <p:cNvSpPr/>
          <p:nvPr>
            <p:custDataLst>
              <p:custData r:id="rId22"/>
              <p:custData r:id="rId23"/>
            </p:custDataLst>
          </p:nvPr>
        </p:nvSpPr>
        <p:spPr>
          <a:xfrm>
            <a:off x="5362890" y="0"/>
            <a:ext cx="1801398" cy="10527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4" name="Rectangle 13"/>
          <p:cNvSpPr/>
          <p:nvPr>
            <p:custDataLst>
              <p:custData r:id="rId24"/>
              <p:custData r:id="rId25"/>
            </p:custDataLst>
          </p:nvPr>
        </p:nvSpPr>
        <p:spPr>
          <a:xfrm>
            <a:off x="7290048" y="0"/>
            <a:ext cx="1853952" cy="105273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Rectangle 1"/>
          <p:cNvSpPr/>
          <p:nvPr>
            <p:custDataLst>
              <p:custData r:id="rId26"/>
              <p:custData r:id="rId27"/>
            </p:custDataLst>
          </p:nvPr>
        </p:nvSpPr>
        <p:spPr>
          <a:xfrm>
            <a:off x="527499" y="4572000"/>
            <a:ext cx="441659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b="1" dirty="0" smtClean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3D Trends</a:t>
            </a:r>
            <a:endParaRPr lang="uk-UA" sz="8000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5" name="Picture 4" descr="C:\Users\Alex\Desktop\Vector-Smart-Object.png"/>
          <p:cNvPicPr>
            <a:picLocks noChangeAspect="1" noChangeArrowheads="1"/>
          </p:cNvPicPr>
          <p:nvPr>
            <p:custDataLst>
              <p:custData r:id="rId28"/>
            </p:custDataLst>
          </p:nvPr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045" y="3117329"/>
            <a:ext cx="1152525" cy="104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2031615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300">
              <a:schemeClr val="accent5">
                <a:lumMod val="20000"/>
                <a:lumOff val="80000"/>
              </a:schemeClr>
            </a:gs>
            <a:gs pos="0">
              <a:schemeClr val="accent5">
                <a:lumMod val="60000"/>
                <a:lumOff val="40000"/>
              </a:schemeClr>
            </a:gs>
            <a:gs pos="100000">
              <a:srgbClr val="EBF6F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>
            <p:custDataLst>
              <p:custData r:id="rId9"/>
              <p:custData r:id="rId10"/>
            </p:custDataLst>
          </p:nvPr>
        </p:nvSpPr>
        <p:spPr>
          <a:xfrm>
            <a:off x="5381468" y="5952841"/>
            <a:ext cx="1080120" cy="90872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2" name="Rectangle 11"/>
          <p:cNvSpPr/>
          <p:nvPr>
            <p:custDataLst>
              <p:custData r:id="rId11"/>
              <p:custData r:id="rId12"/>
            </p:custDataLst>
          </p:nvPr>
        </p:nvSpPr>
        <p:spPr>
          <a:xfrm>
            <a:off x="6660232" y="5949280"/>
            <a:ext cx="1080120" cy="908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Rectangle 12"/>
          <p:cNvSpPr/>
          <p:nvPr>
            <p:custDataLst>
              <p:custData r:id="rId13"/>
              <p:custData r:id="rId14"/>
            </p:custDataLst>
          </p:nvPr>
        </p:nvSpPr>
        <p:spPr>
          <a:xfrm>
            <a:off x="7973756" y="5949280"/>
            <a:ext cx="1080120" cy="90872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4" name="Rectangle 13"/>
          <p:cNvSpPr/>
          <p:nvPr>
            <p:custDataLst>
              <p:custData r:id="rId15"/>
              <p:custData r:id="rId16"/>
            </p:custDataLst>
          </p:nvPr>
        </p:nvSpPr>
        <p:spPr>
          <a:xfrm>
            <a:off x="4283968" y="5952841"/>
            <a:ext cx="881475" cy="9087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" name="Rectangle 2"/>
          <p:cNvSpPr/>
          <p:nvPr>
            <p:custDataLst>
              <p:custData r:id="rId17"/>
              <p:custData r:id="rId18"/>
            </p:custDataLst>
          </p:nvPr>
        </p:nvSpPr>
        <p:spPr>
          <a:xfrm>
            <a:off x="557348" y="3068960"/>
            <a:ext cx="82089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smtClean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latin typeface="helvetica" pitchFamily="34" charset="0"/>
                <a:cs typeface="helvetica" pitchFamily="34" charset="0"/>
              </a:rPr>
              <a:t>Immersive 3D Presentations </a:t>
            </a:r>
            <a:endParaRPr lang="en-US" sz="4800" dirty="0">
              <a:ln>
                <a:solidFill>
                  <a:schemeClr val="bg1"/>
                </a:solidFill>
              </a:ln>
              <a:solidFill>
                <a:schemeClr val="accent1">
                  <a:lumMod val="50000"/>
                </a:schemeClr>
              </a:solidFill>
              <a:latin typeface="helvetica" pitchFamily="34" charset="0"/>
              <a:cs typeface="helvetica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>
            <p:custDataLst>
              <p:custData r:id="rId19"/>
              <p:custData r:id="rId20"/>
            </p:custDataLst>
          </p:nvPr>
        </p:nvPicPr>
        <p:blipFill rotWithShape="1"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7" t="10884" r="9090" b="42681"/>
          <a:stretch/>
        </p:blipFill>
        <p:spPr>
          <a:xfrm>
            <a:off x="3059832" y="548680"/>
            <a:ext cx="3203944" cy="2352263"/>
          </a:xfrm>
          <a:prstGeom prst="rect">
            <a:avLst/>
          </a:prstGeom>
        </p:spPr>
      </p:pic>
      <p:pic>
        <p:nvPicPr>
          <p:cNvPr id="7171" name="Picture 3" descr="C:\Users\Alex\Desktop\Shape-297.png">
            <a:hlinkClick r:id="rId36"/>
          </p:cNvPr>
          <p:cNvPicPr>
            <a:picLocks noChangeAspect="1" noChangeArrowheads="1"/>
          </p:cNvPicPr>
          <p:nvPr>
            <p:custDataLst>
              <p:custData r:id="rId21"/>
              <p:custData r:id="rId22"/>
            </p:custDataLst>
          </p:nvPr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159" y="4305231"/>
            <a:ext cx="3745737" cy="93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Users\Alex\Desktop\Vector-Smart-Object.png">
            <a:hlinkClick r:id="rId36"/>
          </p:cNvPr>
          <p:cNvPicPr>
            <a:picLocks noChangeAspect="1" noChangeArrowheads="1"/>
          </p:cNvPicPr>
          <p:nvPr>
            <p:custDataLst>
              <p:custData r:id="rId23"/>
            </p:custDataLst>
          </p:nvPr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003" y="4771385"/>
            <a:ext cx="1152525" cy="104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/>
          <p:cNvSpPr/>
          <p:nvPr>
            <p:custDataLst>
              <p:custData r:id="rId24"/>
              <p:custData r:id="rId25"/>
            </p:custDataLst>
          </p:nvPr>
        </p:nvSpPr>
        <p:spPr>
          <a:xfrm>
            <a:off x="3178385" y="5949280"/>
            <a:ext cx="881475" cy="9087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8" name="Rectangle 17"/>
          <p:cNvSpPr/>
          <p:nvPr>
            <p:custDataLst>
              <p:custData r:id="rId26"/>
              <p:custData r:id="rId27"/>
            </p:custDataLst>
          </p:nvPr>
        </p:nvSpPr>
        <p:spPr>
          <a:xfrm>
            <a:off x="2072802" y="5945719"/>
            <a:ext cx="881475" cy="9087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9" name="Rectangle 18"/>
          <p:cNvSpPr/>
          <p:nvPr>
            <p:custDataLst>
              <p:custData r:id="rId28"/>
              <p:custData r:id="rId29"/>
            </p:custDataLst>
          </p:nvPr>
        </p:nvSpPr>
        <p:spPr>
          <a:xfrm>
            <a:off x="1259632" y="5942158"/>
            <a:ext cx="589062" cy="9087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0" name="Rectangle 19"/>
          <p:cNvSpPr/>
          <p:nvPr>
            <p:custDataLst>
              <p:custData r:id="rId30"/>
              <p:custData r:id="rId31"/>
            </p:custDataLst>
          </p:nvPr>
        </p:nvSpPr>
        <p:spPr>
          <a:xfrm>
            <a:off x="539552" y="5938597"/>
            <a:ext cx="495972" cy="9087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1" name="Rectangle 20"/>
          <p:cNvSpPr/>
          <p:nvPr>
            <p:custDataLst>
              <p:custData r:id="rId32"/>
              <p:custData r:id="rId33"/>
            </p:custDataLst>
          </p:nvPr>
        </p:nvSpPr>
        <p:spPr>
          <a:xfrm>
            <a:off x="0" y="5935036"/>
            <a:ext cx="323528" cy="9087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14713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300">
              <a:srgbClr val="FEE398"/>
            </a:gs>
            <a:gs pos="0">
              <a:srgbClr val="FFE171"/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16632"/>
            <a:ext cx="5364088" cy="5688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5" name="Rectangle 4"/>
          <p:cNvSpPr/>
          <p:nvPr>
            <p:custDataLst>
              <p:custData r:id="rId9"/>
              <p:custData r:id="rId10"/>
            </p:custDataLst>
          </p:nvPr>
        </p:nvSpPr>
        <p:spPr>
          <a:xfrm>
            <a:off x="5580112" y="5949280"/>
            <a:ext cx="3563888" cy="9087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James Cameron </a:t>
            </a:r>
            <a:endParaRPr lang="uk-UA" sz="4000" dirty="0"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Rectangle 10"/>
          <p:cNvSpPr/>
          <p:nvPr>
            <p:custDataLst>
              <p:custData r:id="rId11"/>
              <p:custData r:id="rId12"/>
            </p:custDataLst>
          </p:nvPr>
        </p:nvSpPr>
        <p:spPr>
          <a:xfrm>
            <a:off x="1671136" y="5952841"/>
            <a:ext cx="1080120" cy="9087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2" name="Rectangle 11"/>
          <p:cNvSpPr/>
          <p:nvPr>
            <p:custDataLst>
              <p:custData r:id="rId13"/>
              <p:custData r:id="rId14"/>
            </p:custDataLst>
          </p:nvPr>
        </p:nvSpPr>
        <p:spPr>
          <a:xfrm>
            <a:off x="2970444" y="5949280"/>
            <a:ext cx="1080120" cy="908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Rectangle 12"/>
          <p:cNvSpPr/>
          <p:nvPr>
            <p:custDataLst>
              <p:custData r:id="rId15"/>
              <p:custData r:id="rId16"/>
            </p:custDataLst>
          </p:nvPr>
        </p:nvSpPr>
        <p:spPr>
          <a:xfrm>
            <a:off x="4283968" y="5949280"/>
            <a:ext cx="1080120" cy="9087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028" name="Picture 4"/>
          <p:cNvPicPr>
            <a:picLocks noChangeAspect="1" noChangeArrowheads="1"/>
          </p:cNvPicPr>
          <p:nvPr>
            <p:custDataLst>
              <p:custData r:id="rId17"/>
              <p:custData r:id="rId18"/>
            </p:custDataLst>
          </p:nvPr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0" t="1" r="11091" b="3188"/>
          <a:stretch/>
        </p:blipFill>
        <p:spPr bwMode="auto">
          <a:xfrm>
            <a:off x="5580001" y="116632"/>
            <a:ext cx="3492000" cy="5688000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>
            <p:custDataLst>
              <p:custData r:id="rId19"/>
              <p:custData r:id="rId20"/>
            </p:custDataLst>
          </p:nvPr>
        </p:nvSpPr>
        <p:spPr>
          <a:xfrm>
            <a:off x="234026" y="755987"/>
            <a:ext cx="4986046" cy="4401205"/>
          </a:xfrm>
          <a:prstGeom prst="rect">
            <a:avLst/>
          </a:prstGeom>
          <a:ln w="2857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3D </a:t>
            </a:r>
            <a:r>
              <a:rPr lang="en-US" sz="40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gives me the power to take you places you've never been before, in a way you will never forget. This is why I love </a:t>
            </a:r>
            <a:r>
              <a:rPr lang="en-US" sz="4000" b="1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3D</a:t>
            </a:r>
            <a:r>
              <a:rPr lang="en-US" sz="40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.</a:t>
            </a:r>
            <a:endParaRPr lang="uk-UA" sz="4000" dirty="0"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60" name="Rectangle 59"/>
          <p:cNvSpPr/>
          <p:nvPr>
            <p:custDataLst>
              <p:custData r:id="rId21"/>
              <p:custData r:id="rId22"/>
            </p:custDataLst>
          </p:nvPr>
        </p:nvSpPr>
        <p:spPr>
          <a:xfrm>
            <a:off x="234026" y="620688"/>
            <a:ext cx="4986046" cy="4896544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01" name="Rectangle 100"/>
          <p:cNvSpPr/>
          <p:nvPr>
            <p:custDataLst>
              <p:custData r:id="rId23"/>
              <p:custData r:id="rId24"/>
            </p:custDataLst>
          </p:nvPr>
        </p:nvSpPr>
        <p:spPr>
          <a:xfrm>
            <a:off x="0" y="5952841"/>
            <a:ext cx="1465297" cy="90872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026" name="Picture 2" descr="C:\Users\Alex\Desktop\a01.png"/>
          <p:cNvPicPr>
            <a:picLocks noChangeAspect="1" noChangeArrowheads="1"/>
          </p:cNvPicPr>
          <p:nvPr>
            <p:custDataLst>
              <p:custData r:id="rId25"/>
              <p:custData r:id="rId26"/>
            </p:custDataLst>
          </p:nvPr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3717032"/>
            <a:ext cx="2124236" cy="2124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2148503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300">
              <a:srgbClr val="FEE398"/>
            </a:gs>
            <a:gs pos="0">
              <a:srgbClr val="FFE171"/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>
            <p:custDataLst>
              <p:custData r:id="rId9"/>
              <p:custData r:id="rId10"/>
            </p:custDataLst>
          </p:nvPr>
        </p:nvSpPr>
        <p:spPr>
          <a:xfrm>
            <a:off x="234026" y="620688"/>
            <a:ext cx="4986046" cy="4896544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" name="Rectangle 6"/>
          <p:cNvSpPr/>
          <p:nvPr>
            <p:custDataLst>
              <p:custData r:id="rId11"/>
              <p:custData r:id="rId12"/>
            </p:custDataLst>
          </p:nvPr>
        </p:nvSpPr>
        <p:spPr>
          <a:xfrm>
            <a:off x="234026" y="764704"/>
            <a:ext cx="4986046" cy="4524315"/>
          </a:xfrm>
          <a:prstGeom prst="rect">
            <a:avLst/>
          </a:prstGeom>
          <a:ln w="2857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W</a:t>
            </a:r>
            <a:r>
              <a:rPr lang="uk-UA" sz="36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hen you (watch) a (2D) movie it’s like watching in black &amp; white. </a:t>
            </a:r>
            <a:r>
              <a:rPr lang="uk-UA" sz="3600" b="1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3D</a:t>
            </a:r>
            <a:r>
              <a:rPr lang="uk-UA" sz="36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 is a better way of looking at a film. I totally believe that </a:t>
            </a:r>
            <a:r>
              <a:rPr lang="uk-UA" sz="3600" b="1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3D</a:t>
            </a:r>
            <a:r>
              <a:rPr lang="uk-UA" sz="36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 will completely take over just like color did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>
            <p:custDataLst>
              <p:custData r:id="rId13"/>
              <p:custData r:id="rId14"/>
            </p:custDataLst>
          </p:nvPr>
        </p:nvPicPr>
        <p:blipFill rotWithShape="1"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805" r="2017" b="3181"/>
          <a:stretch/>
        </p:blipFill>
        <p:spPr bwMode="auto">
          <a:xfrm>
            <a:off x="5580113" y="108000"/>
            <a:ext cx="3492000" cy="5688000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 descr="C:\Users\Alex\Desktop\Darth-Vader-icon.png"/>
          <p:cNvPicPr>
            <a:picLocks noChangeAspect="1" noChangeArrowheads="1"/>
          </p:cNvPicPr>
          <p:nvPr>
            <p:custDataLst>
              <p:custData r:id="rId15"/>
              <p:custData r:id="rId16"/>
            </p:custDataLst>
          </p:nvPr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9" t="2179" r="15847" b="4808"/>
          <a:stretch/>
        </p:blipFill>
        <p:spPr bwMode="auto">
          <a:xfrm>
            <a:off x="4932040" y="3537264"/>
            <a:ext cx="1656000" cy="22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/>
          <p:cNvSpPr/>
          <p:nvPr>
            <p:custDataLst>
              <p:custData r:id="rId17"/>
              <p:custData r:id="rId18"/>
            </p:custDataLst>
          </p:nvPr>
        </p:nvSpPr>
        <p:spPr>
          <a:xfrm>
            <a:off x="5580112" y="5949280"/>
            <a:ext cx="3563888" cy="9087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George Lukas </a:t>
            </a:r>
            <a:endParaRPr lang="uk-UA" sz="4000" dirty="0"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2" name="Rectangle 51"/>
          <p:cNvSpPr/>
          <p:nvPr>
            <p:custDataLst>
              <p:custData r:id="rId19"/>
              <p:custData r:id="rId20"/>
            </p:custDataLst>
          </p:nvPr>
        </p:nvSpPr>
        <p:spPr>
          <a:xfrm>
            <a:off x="1671136" y="5952841"/>
            <a:ext cx="1080120" cy="9087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3" name="Rectangle 52"/>
          <p:cNvSpPr/>
          <p:nvPr>
            <p:custDataLst>
              <p:custData r:id="rId21"/>
              <p:custData r:id="rId22"/>
            </p:custDataLst>
          </p:nvPr>
        </p:nvSpPr>
        <p:spPr>
          <a:xfrm>
            <a:off x="2970444" y="5949280"/>
            <a:ext cx="1080120" cy="908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4" name="Rectangle 53"/>
          <p:cNvSpPr/>
          <p:nvPr>
            <p:custDataLst>
              <p:custData r:id="rId23"/>
              <p:custData r:id="rId24"/>
            </p:custDataLst>
          </p:nvPr>
        </p:nvSpPr>
        <p:spPr>
          <a:xfrm>
            <a:off x="4283968" y="5949280"/>
            <a:ext cx="1080120" cy="9087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9" name="Rectangle 68"/>
          <p:cNvSpPr/>
          <p:nvPr>
            <p:custDataLst>
              <p:custData r:id="rId25"/>
              <p:custData r:id="rId26"/>
            </p:custDataLst>
          </p:nvPr>
        </p:nvSpPr>
        <p:spPr>
          <a:xfrm>
            <a:off x="0" y="5952841"/>
            <a:ext cx="1465297" cy="90872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1903314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300">
              <a:srgbClr val="FEE398"/>
            </a:gs>
            <a:gs pos="0">
              <a:srgbClr val="FFE171"/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>
            <p:custDataLst>
              <p:custData r:id="rId9"/>
              <p:custData r:id="rId10"/>
            </p:custDataLst>
          </p:nvPr>
        </p:nvSpPr>
        <p:spPr>
          <a:xfrm>
            <a:off x="5580112" y="116632"/>
            <a:ext cx="3563888" cy="908720"/>
          </a:xfrm>
          <a:prstGeom prst="rect">
            <a:avLst/>
          </a:prstGeom>
          <a:blipFill dpi="0" rotWithShape="1">
            <a:blip r:embed="rId34"/>
            <a:srcRect/>
            <a:tile tx="-990600" ty="-1339850" sx="100000" sy="100000" flip="none" algn="tl"/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uk-UA" sz="2400" dirty="0">
              <a:ln>
                <a:solidFill>
                  <a:schemeClr val="bg1">
                    <a:lumMod val="50000"/>
                  </a:schemeClr>
                </a:solidFill>
              </a:ln>
            </a:endParaRPr>
          </a:p>
        </p:txBody>
      </p:sp>
      <p:pic>
        <p:nvPicPr>
          <p:cNvPr id="15" name="Picture 14"/>
          <p:cNvPicPr/>
          <p:nvPr>
            <p:custDataLst>
              <p:custData r:id="rId11"/>
              <p:custData r:id="rId12"/>
            </p:custDataLst>
          </p:nvPr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37928"/>
            <a:ext cx="4743450" cy="274320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</p:pic>
      <p:sp>
        <p:nvSpPr>
          <p:cNvPr id="2" name="Rectangle 1"/>
          <p:cNvSpPr/>
          <p:nvPr>
            <p:custDataLst>
              <p:custData r:id="rId13"/>
              <p:custData r:id="rId14"/>
            </p:custDataLst>
          </p:nvPr>
        </p:nvSpPr>
        <p:spPr>
          <a:xfrm>
            <a:off x="5533156" y="1700808"/>
            <a:ext cx="363589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6 millions 3D TV’s sold in China in </a:t>
            </a:r>
            <a:r>
              <a:rPr lang="en-US" sz="2800" dirty="0" smtClean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2011</a:t>
            </a:r>
          </a:p>
          <a:p>
            <a:endParaRPr lang="uk-UA" sz="1200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helvetica" pitchFamily="34" charset="0"/>
              <a:cs typeface="helvetica" pitchFamily="34" charset="0"/>
            </a:endParaRPr>
          </a:p>
          <a:p>
            <a:r>
              <a:rPr lang="en-US" sz="2800" dirty="0" smtClean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Price </a:t>
            </a:r>
            <a:r>
              <a:rPr lang="en-US" sz="2800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moves downward 50</a:t>
            </a:r>
            <a:r>
              <a:rPr lang="en-US" sz="2800" dirty="0" smtClean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%</a:t>
            </a:r>
          </a:p>
          <a:p>
            <a:endParaRPr lang="uk-UA" sz="1200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helvetica" pitchFamily="34" charset="0"/>
              <a:cs typeface="helvetica" pitchFamily="34" charset="0"/>
            </a:endParaRPr>
          </a:p>
          <a:p>
            <a:r>
              <a:rPr lang="en-US" sz="2800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Major </a:t>
            </a:r>
            <a:r>
              <a:rPr lang="en-US" sz="2800" dirty="0" smtClean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brands </a:t>
            </a:r>
            <a:r>
              <a:rPr lang="en-US" sz="2800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helvetica" pitchFamily="34" charset="0"/>
                <a:cs typeface="helvetica" pitchFamily="34" charset="0"/>
              </a:rPr>
              <a:t>will sell only 3D-Ready TV’s</a:t>
            </a:r>
            <a:endParaRPr lang="uk-UA" sz="2800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56" name="Rectangle 55"/>
          <p:cNvSpPr/>
          <p:nvPr>
            <p:custDataLst>
              <p:custData r:id="rId15"/>
              <p:custData r:id="rId16"/>
            </p:custDataLst>
          </p:nvPr>
        </p:nvSpPr>
        <p:spPr>
          <a:xfrm>
            <a:off x="5580112" y="5949280"/>
            <a:ext cx="3563888" cy="9087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4000" dirty="0"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7" name="Rectangle 56"/>
          <p:cNvSpPr/>
          <p:nvPr>
            <p:custDataLst>
              <p:custData r:id="rId17"/>
              <p:custData r:id="rId18"/>
            </p:custDataLst>
          </p:nvPr>
        </p:nvSpPr>
        <p:spPr>
          <a:xfrm>
            <a:off x="1671136" y="5952841"/>
            <a:ext cx="1080120" cy="9087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8" name="Rectangle 57"/>
          <p:cNvSpPr/>
          <p:nvPr>
            <p:custDataLst>
              <p:custData r:id="rId19"/>
              <p:custData r:id="rId20"/>
            </p:custDataLst>
          </p:nvPr>
        </p:nvSpPr>
        <p:spPr>
          <a:xfrm>
            <a:off x="2970444" y="5949280"/>
            <a:ext cx="1080120" cy="908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9" name="Rectangle 58"/>
          <p:cNvSpPr/>
          <p:nvPr>
            <p:custDataLst>
              <p:custData r:id="rId21"/>
              <p:custData r:id="rId22"/>
            </p:custDataLst>
          </p:nvPr>
        </p:nvSpPr>
        <p:spPr>
          <a:xfrm>
            <a:off x="4283968" y="5949280"/>
            <a:ext cx="1080120" cy="9087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0" name="Rectangle 59"/>
          <p:cNvSpPr/>
          <p:nvPr>
            <p:custDataLst>
              <p:custData r:id="rId23"/>
              <p:custData r:id="rId24"/>
            </p:custDataLst>
          </p:nvPr>
        </p:nvSpPr>
        <p:spPr>
          <a:xfrm>
            <a:off x="0" y="5952841"/>
            <a:ext cx="1465297" cy="90872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Rectangle 5"/>
          <p:cNvSpPr/>
          <p:nvPr>
            <p:custDataLst>
              <p:custData r:id="rId25"/>
              <p:custData r:id="rId26"/>
            </p:custDataLst>
          </p:nvPr>
        </p:nvSpPr>
        <p:spPr>
          <a:xfrm>
            <a:off x="179512" y="44624"/>
            <a:ext cx="55320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n w="31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34" charset="0"/>
                <a:cs typeface="helvetica" pitchFamily="34" charset="0"/>
              </a:rPr>
              <a:t>Worldwide 3D TV forecast</a:t>
            </a:r>
            <a:endParaRPr lang="uk-UA" sz="3600" dirty="0"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39" name="Oval 38"/>
          <p:cNvSpPr/>
          <p:nvPr>
            <p:custDataLst>
              <p:custData r:id="rId27"/>
              <p:custData r:id="rId28"/>
            </p:custDataLst>
          </p:nvPr>
        </p:nvSpPr>
        <p:spPr>
          <a:xfrm>
            <a:off x="5256076" y="2060848"/>
            <a:ext cx="216024" cy="2160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0" name="Oval 39"/>
          <p:cNvSpPr/>
          <p:nvPr>
            <p:custDataLst>
              <p:custData r:id="rId29"/>
              <p:custData r:id="rId30"/>
            </p:custDataLst>
          </p:nvPr>
        </p:nvSpPr>
        <p:spPr>
          <a:xfrm>
            <a:off x="5256076" y="3140968"/>
            <a:ext cx="216024" cy="2160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1" name="Oval 40"/>
          <p:cNvSpPr/>
          <p:nvPr>
            <p:custDataLst>
              <p:custData r:id="rId31"/>
              <p:custData r:id="rId32"/>
            </p:custDataLst>
          </p:nvPr>
        </p:nvSpPr>
        <p:spPr>
          <a:xfrm>
            <a:off x="5256076" y="4149080"/>
            <a:ext cx="216024" cy="2160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524114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300">
              <a:srgbClr val="FEE398"/>
            </a:gs>
            <a:gs pos="0">
              <a:srgbClr val="FFE171"/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6" descr="C:\Users\Alex\AppData\Local\Microsoft\Windows\Temporary Internet Files\Content.IE5\WTCW204K\MP900442472[1].jpg"/>
          <p:cNvPicPr>
            <a:picLocks noChangeAspect="1" noChangeArrowheads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26" t="13741" r="43297" b="7718"/>
          <a:stretch/>
        </p:blipFill>
        <p:spPr bwMode="auto">
          <a:xfrm>
            <a:off x="5580112" y="1116000"/>
            <a:ext cx="3564000" cy="47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>
            <p:custDataLst>
              <p:custData r:id="rId9"/>
              <p:custData r:id="rId10"/>
            </p:custDataLst>
          </p:nvPr>
        </p:nvSpPr>
        <p:spPr>
          <a:xfrm>
            <a:off x="5580112" y="116632"/>
            <a:ext cx="3563888" cy="908720"/>
          </a:xfrm>
          <a:prstGeom prst="rec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uk-UA" sz="2400" dirty="0">
              <a:ln>
                <a:solidFill>
                  <a:schemeClr val="bg1">
                    <a:lumMod val="50000"/>
                  </a:schemeClr>
                </a:solidFill>
              </a:ln>
            </a:endParaRPr>
          </a:p>
        </p:txBody>
      </p:sp>
      <p:graphicFrame>
        <p:nvGraphicFramePr>
          <p:cNvPr id="6" name="Chart 5"/>
          <p:cNvGraphicFramePr/>
          <p:nvPr>
            <p:custDataLst>
              <p:custData r:id="rId11"/>
              <p:custData r:id="rId12"/>
            </p:custDataLst>
            <p:extLst>
              <p:ext uri="{D42A27DB-BD31-4B8C-83A1-F6EECF244321}">
                <p14:modId xmlns:p14="http://schemas.microsoft.com/office/powerpoint/2010/main" val="2264745158"/>
              </p:ext>
            </p:extLst>
          </p:nvPr>
        </p:nvGraphicFramePr>
        <p:xfrm>
          <a:off x="144016" y="1340768"/>
          <a:ext cx="5076056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9"/>
          </a:graphicData>
        </a:graphic>
      </p:graphicFrame>
      <p:sp>
        <p:nvSpPr>
          <p:cNvPr id="7" name="Freeform 6"/>
          <p:cNvSpPr/>
          <p:nvPr>
            <p:custDataLst>
              <p:custData r:id="rId13"/>
              <p:custData r:id="rId14"/>
            </p:custDataLst>
          </p:nvPr>
        </p:nvSpPr>
        <p:spPr>
          <a:xfrm>
            <a:off x="5571491" y="3263900"/>
            <a:ext cx="3253740" cy="2688590"/>
          </a:xfrm>
          <a:custGeom>
            <a:avLst/>
            <a:gdLst>
              <a:gd name="connsiteX0" fmla="*/ 0 w 3333750"/>
              <a:gd name="connsiteY0" fmla="*/ 2000250 h 2724150"/>
              <a:gd name="connsiteX1" fmla="*/ 304800 w 3333750"/>
              <a:gd name="connsiteY1" fmla="*/ 2114550 h 2724150"/>
              <a:gd name="connsiteX2" fmla="*/ 1514475 w 3333750"/>
              <a:gd name="connsiteY2" fmla="*/ 0 h 2724150"/>
              <a:gd name="connsiteX3" fmla="*/ 3333750 w 3333750"/>
              <a:gd name="connsiteY3" fmla="*/ 514350 h 2724150"/>
              <a:gd name="connsiteX4" fmla="*/ 2447925 w 3333750"/>
              <a:gd name="connsiteY4" fmla="*/ 2724150 h 2724150"/>
              <a:gd name="connsiteX5" fmla="*/ 95250 w 3333750"/>
              <a:gd name="connsiteY5" fmla="*/ 2724150 h 2724150"/>
              <a:gd name="connsiteX6" fmla="*/ 95250 w 3333750"/>
              <a:gd name="connsiteY6" fmla="*/ 2038350 h 2724150"/>
              <a:gd name="connsiteX7" fmla="*/ 95250 w 3333750"/>
              <a:gd name="connsiteY7" fmla="*/ 2038350 h 2724150"/>
              <a:gd name="connsiteX0" fmla="*/ 77470 w 3238500"/>
              <a:gd name="connsiteY0" fmla="*/ 1929130 h 2724150"/>
              <a:gd name="connsiteX1" fmla="*/ 209550 w 3238500"/>
              <a:gd name="connsiteY1" fmla="*/ 2114550 h 2724150"/>
              <a:gd name="connsiteX2" fmla="*/ 1419225 w 3238500"/>
              <a:gd name="connsiteY2" fmla="*/ 0 h 2724150"/>
              <a:gd name="connsiteX3" fmla="*/ 3238500 w 3238500"/>
              <a:gd name="connsiteY3" fmla="*/ 514350 h 2724150"/>
              <a:gd name="connsiteX4" fmla="*/ 2352675 w 3238500"/>
              <a:gd name="connsiteY4" fmla="*/ 2724150 h 2724150"/>
              <a:gd name="connsiteX5" fmla="*/ 0 w 3238500"/>
              <a:gd name="connsiteY5" fmla="*/ 2724150 h 2724150"/>
              <a:gd name="connsiteX6" fmla="*/ 0 w 3238500"/>
              <a:gd name="connsiteY6" fmla="*/ 2038350 h 2724150"/>
              <a:gd name="connsiteX7" fmla="*/ 0 w 3238500"/>
              <a:gd name="connsiteY7" fmla="*/ 2038350 h 2724150"/>
              <a:gd name="connsiteX0" fmla="*/ 1270 w 3238500"/>
              <a:gd name="connsiteY0" fmla="*/ 2030730 h 2724150"/>
              <a:gd name="connsiteX1" fmla="*/ 209550 w 3238500"/>
              <a:gd name="connsiteY1" fmla="*/ 2114550 h 2724150"/>
              <a:gd name="connsiteX2" fmla="*/ 1419225 w 3238500"/>
              <a:gd name="connsiteY2" fmla="*/ 0 h 2724150"/>
              <a:gd name="connsiteX3" fmla="*/ 3238500 w 3238500"/>
              <a:gd name="connsiteY3" fmla="*/ 514350 h 2724150"/>
              <a:gd name="connsiteX4" fmla="*/ 2352675 w 3238500"/>
              <a:gd name="connsiteY4" fmla="*/ 2724150 h 2724150"/>
              <a:gd name="connsiteX5" fmla="*/ 0 w 3238500"/>
              <a:gd name="connsiteY5" fmla="*/ 2724150 h 2724150"/>
              <a:gd name="connsiteX6" fmla="*/ 0 w 3238500"/>
              <a:gd name="connsiteY6" fmla="*/ 2038350 h 2724150"/>
              <a:gd name="connsiteX7" fmla="*/ 0 w 3238500"/>
              <a:gd name="connsiteY7" fmla="*/ 2038350 h 2724150"/>
              <a:gd name="connsiteX0" fmla="*/ 3904 w 3241134"/>
              <a:gd name="connsiteY0" fmla="*/ 2030730 h 2724150"/>
              <a:gd name="connsiteX1" fmla="*/ 212184 w 3241134"/>
              <a:gd name="connsiteY1" fmla="*/ 2114550 h 2724150"/>
              <a:gd name="connsiteX2" fmla="*/ 1421859 w 3241134"/>
              <a:gd name="connsiteY2" fmla="*/ 0 h 2724150"/>
              <a:gd name="connsiteX3" fmla="*/ 3241134 w 3241134"/>
              <a:gd name="connsiteY3" fmla="*/ 514350 h 2724150"/>
              <a:gd name="connsiteX4" fmla="*/ 2355309 w 3241134"/>
              <a:gd name="connsiteY4" fmla="*/ 2724150 h 2724150"/>
              <a:gd name="connsiteX5" fmla="*/ 2634 w 3241134"/>
              <a:gd name="connsiteY5" fmla="*/ 2724150 h 2724150"/>
              <a:gd name="connsiteX6" fmla="*/ 2634 w 3241134"/>
              <a:gd name="connsiteY6" fmla="*/ 2038350 h 2724150"/>
              <a:gd name="connsiteX7" fmla="*/ 38194 w 3241134"/>
              <a:gd name="connsiteY7" fmla="*/ 1982470 h 2724150"/>
              <a:gd name="connsiteX0" fmla="*/ 8102 w 3245332"/>
              <a:gd name="connsiteY0" fmla="*/ 2030730 h 2724150"/>
              <a:gd name="connsiteX1" fmla="*/ 216382 w 3245332"/>
              <a:gd name="connsiteY1" fmla="*/ 2114550 h 2724150"/>
              <a:gd name="connsiteX2" fmla="*/ 1426057 w 3245332"/>
              <a:gd name="connsiteY2" fmla="*/ 0 h 2724150"/>
              <a:gd name="connsiteX3" fmla="*/ 3245332 w 3245332"/>
              <a:gd name="connsiteY3" fmla="*/ 514350 h 2724150"/>
              <a:gd name="connsiteX4" fmla="*/ 2359507 w 3245332"/>
              <a:gd name="connsiteY4" fmla="*/ 2724150 h 2724150"/>
              <a:gd name="connsiteX5" fmla="*/ 6832 w 3245332"/>
              <a:gd name="connsiteY5" fmla="*/ 2724150 h 2724150"/>
              <a:gd name="connsiteX6" fmla="*/ 1752 w 3245332"/>
              <a:gd name="connsiteY6" fmla="*/ 2175510 h 2724150"/>
              <a:gd name="connsiteX7" fmla="*/ 42392 w 3245332"/>
              <a:gd name="connsiteY7" fmla="*/ 1982470 h 2724150"/>
              <a:gd name="connsiteX0" fmla="*/ 3905 w 3241135"/>
              <a:gd name="connsiteY0" fmla="*/ 2030730 h 2724150"/>
              <a:gd name="connsiteX1" fmla="*/ 212185 w 3241135"/>
              <a:gd name="connsiteY1" fmla="*/ 2114550 h 2724150"/>
              <a:gd name="connsiteX2" fmla="*/ 1421860 w 3241135"/>
              <a:gd name="connsiteY2" fmla="*/ 0 h 2724150"/>
              <a:gd name="connsiteX3" fmla="*/ 3241135 w 3241135"/>
              <a:gd name="connsiteY3" fmla="*/ 514350 h 2724150"/>
              <a:gd name="connsiteX4" fmla="*/ 2355310 w 3241135"/>
              <a:gd name="connsiteY4" fmla="*/ 2724150 h 2724150"/>
              <a:gd name="connsiteX5" fmla="*/ 2635 w 3241135"/>
              <a:gd name="connsiteY5" fmla="*/ 2724150 h 2724150"/>
              <a:gd name="connsiteX6" fmla="*/ 2635 w 3241135"/>
              <a:gd name="connsiteY6" fmla="*/ 2332990 h 2724150"/>
              <a:gd name="connsiteX7" fmla="*/ 38195 w 3241135"/>
              <a:gd name="connsiteY7" fmla="*/ 1982470 h 2724150"/>
              <a:gd name="connsiteX0" fmla="*/ 171545 w 3241135"/>
              <a:gd name="connsiteY0" fmla="*/ 1720850 h 2724150"/>
              <a:gd name="connsiteX1" fmla="*/ 212185 w 3241135"/>
              <a:gd name="connsiteY1" fmla="*/ 2114550 h 2724150"/>
              <a:gd name="connsiteX2" fmla="*/ 1421860 w 3241135"/>
              <a:gd name="connsiteY2" fmla="*/ 0 h 2724150"/>
              <a:gd name="connsiteX3" fmla="*/ 3241135 w 3241135"/>
              <a:gd name="connsiteY3" fmla="*/ 514350 h 2724150"/>
              <a:gd name="connsiteX4" fmla="*/ 2355310 w 3241135"/>
              <a:gd name="connsiteY4" fmla="*/ 2724150 h 2724150"/>
              <a:gd name="connsiteX5" fmla="*/ 2635 w 3241135"/>
              <a:gd name="connsiteY5" fmla="*/ 2724150 h 2724150"/>
              <a:gd name="connsiteX6" fmla="*/ 2635 w 3241135"/>
              <a:gd name="connsiteY6" fmla="*/ 2332990 h 2724150"/>
              <a:gd name="connsiteX7" fmla="*/ 38195 w 3241135"/>
              <a:gd name="connsiteY7" fmla="*/ 1982470 h 2724150"/>
              <a:gd name="connsiteX0" fmla="*/ 169663 w 3239253"/>
              <a:gd name="connsiteY0" fmla="*/ 1720850 h 2724150"/>
              <a:gd name="connsiteX1" fmla="*/ 210303 w 3239253"/>
              <a:gd name="connsiteY1" fmla="*/ 2114550 h 2724150"/>
              <a:gd name="connsiteX2" fmla="*/ 1419978 w 3239253"/>
              <a:gd name="connsiteY2" fmla="*/ 0 h 2724150"/>
              <a:gd name="connsiteX3" fmla="*/ 3239253 w 3239253"/>
              <a:gd name="connsiteY3" fmla="*/ 514350 h 2724150"/>
              <a:gd name="connsiteX4" fmla="*/ 2353428 w 3239253"/>
              <a:gd name="connsiteY4" fmla="*/ 2724150 h 2724150"/>
              <a:gd name="connsiteX5" fmla="*/ 753 w 3239253"/>
              <a:gd name="connsiteY5" fmla="*/ 2724150 h 2724150"/>
              <a:gd name="connsiteX6" fmla="*/ 753 w 3239253"/>
              <a:gd name="connsiteY6" fmla="*/ 2332990 h 2724150"/>
              <a:gd name="connsiteX7" fmla="*/ 10913 w 3239253"/>
              <a:gd name="connsiteY7" fmla="*/ 2089150 h 2724150"/>
              <a:gd name="connsiteX0" fmla="*/ 340293 w 3409883"/>
              <a:gd name="connsiteY0" fmla="*/ 1720850 h 2724150"/>
              <a:gd name="connsiteX1" fmla="*/ 380933 w 3409883"/>
              <a:gd name="connsiteY1" fmla="*/ 2114550 h 2724150"/>
              <a:gd name="connsiteX2" fmla="*/ 1590608 w 3409883"/>
              <a:gd name="connsiteY2" fmla="*/ 0 h 2724150"/>
              <a:gd name="connsiteX3" fmla="*/ 3409883 w 3409883"/>
              <a:gd name="connsiteY3" fmla="*/ 514350 h 2724150"/>
              <a:gd name="connsiteX4" fmla="*/ 2524058 w 3409883"/>
              <a:gd name="connsiteY4" fmla="*/ 2724150 h 2724150"/>
              <a:gd name="connsiteX5" fmla="*/ 171383 w 3409883"/>
              <a:gd name="connsiteY5" fmla="*/ 2724150 h 2724150"/>
              <a:gd name="connsiteX6" fmla="*/ 181543 w 3409883"/>
              <a:gd name="connsiteY6" fmla="*/ 2089150 h 2724150"/>
              <a:gd name="connsiteX0" fmla="*/ 168910 w 3238500"/>
              <a:gd name="connsiteY0" fmla="*/ 1720850 h 2724150"/>
              <a:gd name="connsiteX1" fmla="*/ 209550 w 3238500"/>
              <a:gd name="connsiteY1" fmla="*/ 2114550 h 2724150"/>
              <a:gd name="connsiteX2" fmla="*/ 1419225 w 3238500"/>
              <a:gd name="connsiteY2" fmla="*/ 0 h 2724150"/>
              <a:gd name="connsiteX3" fmla="*/ 3238500 w 3238500"/>
              <a:gd name="connsiteY3" fmla="*/ 514350 h 2724150"/>
              <a:gd name="connsiteX4" fmla="*/ 2352675 w 3238500"/>
              <a:gd name="connsiteY4" fmla="*/ 2724150 h 2724150"/>
              <a:gd name="connsiteX5" fmla="*/ 0 w 3238500"/>
              <a:gd name="connsiteY5" fmla="*/ 2724150 h 2724150"/>
              <a:gd name="connsiteX6" fmla="*/ 10160 w 3238500"/>
              <a:gd name="connsiteY6" fmla="*/ 2089150 h 2724150"/>
              <a:gd name="connsiteX0" fmla="*/ 168910 w 3238500"/>
              <a:gd name="connsiteY0" fmla="*/ 1720850 h 2724150"/>
              <a:gd name="connsiteX1" fmla="*/ 209550 w 3238500"/>
              <a:gd name="connsiteY1" fmla="*/ 2114550 h 2724150"/>
              <a:gd name="connsiteX2" fmla="*/ 1419225 w 3238500"/>
              <a:gd name="connsiteY2" fmla="*/ 0 h 2724150"/>
              <a:gd name="connsiteX3" fmla="*/ 3238500 w 3238500"/>
              <a:gd name="connsiteY3" fmla="*/ 514350 h 2724150"/>
              <a:gd name="connsiteX4" fmla="*/ 2352675 w 3238500"/>
              <a:gd name="connsiteY4" fmla="*/ 2724150 h 2724150"/>
              <a:gd name="connsiteX5" fmla="*/ 0 w 3238500"/>
              <a:gd name="connsiteY5" fmla="*/ 2724150 h 2724150"/>
              <a:gd name="connsiteX6" fmla="*/ 15240 w 3238500"/>
              <a:gd name="connsiteY6" fmla="*/ 2094230 h 2724150"/>
              <a:gd name="connsiteX0" fmla="*/ 1270 w 3238500"/>
              <a:gd name="connsiteY0" fmla="*/ 2086610 h 2724150"/>
              <a:gd name="connsiteX1" fmla="*/ 209550 w 3238500"/>
              <a:gd name="connsiteY1" fmla="*/ 2114550 h 2724150"/>
              <a:gd name="connsiteX2" fmla="*/ 1419225 w 3238500"/>
              <a:gd name="connsiteY2" fmla="*/ 0 h 2724150"/>
              <a:gd name="connsiteX3" fmla="*/ 3238500 w 3238500"/>
              <a:gd name="connsiteY3" fmla="*/ 514350 h 2724150"/>
              <a:gd name="connsiteX4" fmla="*/ 2352675 w 3238500"/>
              <a:gd name="connsiteY4" fmla="*/ 2724150 h 2724150"/>
              <a:gd name="connsiteX5" fmla="*/ 0 w 3238500"/>
              <a:gd name="connsiteY5" fmla="*/ 2724150 h 2724150"/>
              <a:gd name="connsiteX6" fmla="*/ 15240 w 3238500"/>
              <a:gd name="connsiteY6" fmla="*/ 2094230 h 2724150"/>
              <a:gd name="connsiteX0" fmla="*/ 1270 w 3238500"/>
              <a:gd name="connsiteY0" fmla="*/ 2086610 h 2724150"/>
              <a:gd name="connsiteX1" fmla="*/ 209550 w 3238500"/>
              <a:gd name="connsiteY1" fmla="*/ 2114550 h 2724150"/>
              <a:gd name="connsiteX2" fmla="*/ 1419225 w 3238500"/>
              <a:gd name="connsiteY2" fmla="*/ 0 h 2724150"/>
              <a:gd name="connsiteX3" fmla="*/ 3238500 w 3238500"/>
              <a:gd name="connsiteY3" fmla="*/ 514350 h 2724150"/>
              <a:gd name="connsiteX4" fmla="*/ 2352675 w 3238500"/>
              <a:gd name="connsiteY4" fmla="*/ 2724150 h 2724150"/>
              <a:gd name="connsiteX5" fmla="*/ 0 w 3238500"/>
              <a:gd name="connsiteY5" fmla="*/ 2724150 h 2724150"/>
              <a:gd name="connsiteX6" fmla="*/ 10160 w 3238500"/>
              <a:gd name="connsiteY6" fmla="*/ 2084070 h 2724150"/>
              <a:gd name="connsiteX0" fmla="*/ 1270 w 3238500"/>
              <a:gd name="connsiteY0" fmla="*/ 2061210 h 2698750"/>
              <a:gd name="connsiteX1" fmla="*/ 209550 w 3238500"/>
              <a:gd name="connsiteY1" fmla="*/ 2089150 h 2698750"/>
              <a:gd name="connsiteX2" fmla="*/ 1393825 w 3238500"/>
              <a:gd name="connsiteY2" fmla="*/ 0 h 2698750"/>
              <a:gd name="connsiteX3" fmla="*/ 3238500 w 3238500"/>
              <a:gd name="connsiteY3" fmla="*/ 488950 h 2698750"/>
              <a:gd name="connsiteX4" fmla="*/ 2352675 w 3238500"/>
              <a:gd name="connsiteY4" fmla="*/ 2698750 h 2698750"/>
              <a:gd name="connsiteX5" fmla="*/ 0 w 3238500"/>
              <a:gd name="connsiteY5" fmla="*/ 2698750 h 2698750"/>
              <a:gd name="connsiteX6" fmla="*/ 10160 w 3238500"/>
              <a:gd name="connsiteY6" fmla="*/ 2058670 h 2698750"/>
              <a:gd name="connsiteX0" fmla="*/ 1270 w 3243580"/>
              <a:gd name="connsiteY0" fmla="*/ 2061210 h 2698750"/>
              <a:gd name="connsiteX1" fmla="*/ 209550 w 3243580"/>
              <a:gd name="connsiteY1" fmla="*/ 2089150 h 2698750"/>
              <a:gd name="connsiteX2" fmla="*/ 1393825 w 3243580"/>
              <a:gd name="connsiteY2" fmla="*/ 0 h 2698750"/>
              <a:gd name="connsiteX3" fmla="*/ 3243580 w 3243580"/>
              <a:gd name="connsiteY3" fmla="*/ 514350 h 2698750"/>
              <a:gd name="connsiteX4" fmla="*/ 2352675 w 3243580"/>
              <a:gd name="connsiteY4" fmla="*/ 2698750 h 2698750"/>
              <a:gd name="connsiteX5" fmla="*/ 0 w 3243580"/>
              <a:gd name="connsiteY5" fmla="*/ 2698750 h 2698750"/>
              <a:gd name="connsiteX6" fmla="*/ 10160 w 3243580"/>
              <a:gd name="connsiteY6" fmla="*/ 2058670 h 2698750"/>
              <a:gd name="connsiteX0" fmla="*/ 1270 w 3243580"/>
              <a:gd name="connsiteY0" fmla="*/ 2061210 h 2698750"/>
              <a:gd name="connsiteX1" fmla="*/ 209550 w 3243580"/>
              <a:gd name="connsiteY1" fmla="*/ 2089150 h 2698750"/>
              <a:gd name="connsiteX2" fmla="*/ 1393825 w 3243580"/>
              <a:gd name="connsiteY2" fmla="*/ 0 h 2698750"/>
              <a:gd name="connsiteX3" fmla="*/ 3243580 w 3243580"/>
              <a:gd name="connsiteY3" fmla="*/ 514350 h 2698750"/>
              <a:gd name="connsiteX4" fmla="*/ 2352675 w 3243580"/>
              <a:gd name="connsiteY4" fmla="*/ 2698750 h 2698750"/>
              <a:gd name="connsiteX5" fmla="*/ 0 w 3243580"/>
              <a:gd name="connsiteY5" fmla="*/ 2698750 h 2698750"/>
              <a:gd name="connsiteX6" fmla="*/ 10160 w 3243580"/>
              <a:gd name="connsiteY6" fmla="*/ 2058670 h 2698750"/>
              <a:gd name="connsiteX0" fmla="*/ 1270 w 3243580"/>
              <a:gd name="connsiteY0" fmla="*/ 2061210 h 2698750"/>
              <a:gd name="connsiteX1" fmla="*/ 209550 w 3243580"/>
              <a:gd name="connsiteY1" fmla="*/ 2089150 h 2698750"/>
              <a:gd name="connsiteX2" fmla="*/ 1393825 w 3243580"/>
              <a:gd name="connsiteY2" fmla="*/ 0 h 2698750"/>
              <a:gd name="connsiteX3" fmla="*/ 3243580 w 3243580"/>
              <a:gd name="connsiteY3" fmla="*/ 514350 h 2698750"/>
              <a:gd name="connsiteX4" fmla="*/ 2352675 w 3243580"/>
              <a:gd name="connsiteY4" fmla="*/ 2698750 h 2698750"/>
              <a:gd name="connsiteX5" fmla="*/ 0 w 3243580"/>
              <a:gd name="connsiteY5" fmla="*/ 2698750 h 2698750"/>
              <a:gd name="connsiteX6" fmla="*/ 10160 w 3243580"/>
              <a:gd name="connsiteY6" fmla="*/ 2058670 h 2698750"/>
              <a:gd name="connsiteX0" fmla="*/ 1270 w 3243580"/>
              <a:gd name="connsiteY0" fmla="*/ 2061210 h 2698750"/>
              <a:gd name="connsiteX1" fmla="*/ 209550 w 3243580"/>
              <a:gd name="connsiteY1" fmla="*/ 2089150 h 2698750"/>
              <a:gd name="connsiteX2" fmla="*/ 1393825 w 3243580"/>
              <a:gd name="connsiteY2" fmla="*/ 0 h 2698750"/>
              <a:gd name="connsiteX3" fmla="*/ 3243580 w 3243580"/>
              <a:gd name="connsiteY3" fmla="*/ 514350 h 2698750"/>
              <a:gd name="connsiteX4" fmla="*/ 2352675 w 3243580"/>
              <a:gd name="connsiteY4" fmla="*/ 2698750 h 2698750"/>
              <a:gd name="connsiteX5" fmla="*/ 0 w 3243580"/>
              <a:gd name="connsiteY5" fmla="*/ 2698750 h 2698750"/>
              <a:gd name="connsiteX6" fmla="*/ 10160 w 3243580"/>
              <a:gd name="connsiteY6" fmla="*/ 2058670 h 2698750"/>
              <a:gd name="connsiteX0" fmla="*/ 1270 w 3243580"/>
              <a:gd name="connsiteY0" fmla="*/ 2061210 h 2698750"/>
              <a:gd name="connsiteX1" fmla="*/ 209550 w 3243580"/>
              <a:gd name="connsiteY1" fmla="*/ 2089150 h 2698750"/>
              <a:gd name="connsiteX2" fmla="*/ 1393825 w 3243580"/>
              <a:gd name="connsiteY2" fmla="*/ 0 h 2698750"/>
              <a:gd name="connsiteX3" fmla="*/ 3243580 w 3243580"/>
              <a:gd name="connsiteY3" fmla="*/ 514350 h 2698750"/>
              <a:gd name="connsiteX4" fmla="*/ 2352675 w 3243580"/>
              <a:gd name="connsiteY4" fmla="*/ 2698750 h 2698750"/>
              <a:gd name="connsiteX5" fmla="*/ 0 w 3243580"/>
              <a:gd name="connsiteY5" fmla="*/ 2698750 h 2698750"/>
              <a:gd name="connsiteX6" fmla="*/ 0 w 3243580"/>
              <a:gd name="connsiteY6" fmla="*/ 2053590 h 2698750"/>
              <a:gd name="connsiteX0" fmla="*/ 11430 w 3253740"/>
              <a:gd name="connsiteY0" fmla="*/ 2061210 h 2698750"/>
              <a:gd name="connsiteX1" fmla="*/ 219710 w 3253740"/>
              <a:gd name="connsiteY1" fmla="*/ 2089150 h 2698750"/>
              <a:gd name="connsiteX2" fmla="*/ 1403985 w 3253740"/>
              <a:gd name="connsiteY2" fmla="*/ 0 h 2698750"/>
              <a:gd name="connsiteX3" fmla="*/ 3253740 w 3253740"/>
              <a:gd name="connsiteY3" fmla="*/ 514350 h 2698750"/>
              <a:gd name="connsiteX4" fmla="*/ 2362835 w 3253740"/>
              <a:gd name="connsiteY4" fmla="*/ 2698750 h 2698750"/>
              <a:gd name="connsiteX5" fmla="*/ 0 w 3253740"/>
              <a:gd name="connsiteY5" fmla="*/ 2688590 h 2698750"/>
              <a:gd name="connsiteX6" fmla="*/ 10160 w 3253740"/>
              <a:gd name="connsiteY6" fmla="*/ 2053590 h 2698750"/>
              <a:gd name="connsiteX0" fmla="*/ 11430 w 3253740"/>
              <a:gd name="connsiteY0" fmla="*/ 2061210 h 2688590"/>
              <a:gd name="connsiteX1" fmla="*/ 219710 w 3253740"/>
              <a:gd name="connsiteY1" fmla="*/ 2089150 h 2688590"/>
              <a:gd name="connsiteX2" fmla="*/ 1403985 w 3253740"/>
              <a:gd name="connsiteY2" fmla="*/ 0 h 2688590"/>
              <a:gd name="connsiteX3" fmla="*/ 3253740 w 3253740"/>
              <a:gd name="connsiteY3" fmla="*/ 514350 h 2688590"/>
              <a:gd name="connsiteX4" fmla="*/ 2362835 w 3253740"/>
              <a:gd name="connsiteY4" fmla="*/ 2673350 h 2688590"/>
              <a:gd name="connsiteX5" fmla="*/ 0 w 3253740"/>
              <a:gd name="connsiteY5" fmla="*/ 2688590 h 2688590"/>
              <a:gd name="connsiteX6" fmla="*/ 10160 w 3253740"/>
              <a:gd name="connsiteY6" fmla="*/ 2053590 h 2688590"/>
              <a:gd name="connsiteX0" fmla="*/ 11430 w 3253740"/>
              <a:gd name="connsiteY0" fmla="*/ 2061210 h 2688590"/>
              <a:gd name="connsiteX1" fmla="*/ 219710 w 3253740"/>
              <a:gd name="connsiteY1" fmla="*/ 2089150 h 2688590"/>
              <a:gd name="connsiteX2" fmla="*/ 1403985 w 3253740"/>
              <a:gd name="connsiteY2" fmla="*/ 0 h 2688590"/>
              <a:gd name="connsiteX3" fmla="*/ 3253740 w 3253740"/>
              <a:gd name="connsiteY3" fmla="*/ 514350 h 2688590"/>
              <a:gd name="connsiteX4" fmla="*/ 2362835 w 3253740"/>
              <a:gd name="connsiteY4" fmla="*/ 2673350 h 2688590"/>
              <a:gd name="connsiteX5" fmla="*/ 0 w 3253740"/>
              <a:gd name="connsiteY5" fmla="*/ 2688590 h 2688590"/>
              <a:gd name="connsiteX6" fmla="*/ 10160 w 3253740"/>
              <a:gd name="connsiteY6" fmla="*/ 2053590 h 2688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53740" h="2688590">
                <a:moveTo>
                  <a:pt x="11430" y="2061210"/>
                </a:moveTo>
                <a:cubicBezTo>
                  <a:pt x="80857" y="2070523"/>
                  <a:pt x="119803" y="2064597"/>
                  <a:pt x="219710" y="2089150"/>
                </a:cubicBezTo>
                <a:lnTo>
                  <a:pt x="1403985" y="0"/>
                </a:lnTo>
                <a:cubicBezTo>
                  <a:pt x="2274570" y="135890"/>
                  <a:pt x="3109595" y="408940"/>
                  <a:pt x="3253740" y="514350"/>
                </a:cubicBezTo>
                <a:lnTo>
                  <a:pt x="2362835" y="2673350"/>
                </a:lnTo>
                <a:lnTo>
                  <a:pt x="0" y="2688590"/>
                </a:lnTo>
                <a:lnTo>
                  <a:pt x="10160" y="2053590"/>
                </a:lnTo>
              </a:path>
            </a:pathLst>
          </a:custGeom>
          <a:blipFill dpi="0" rotWithShape="1">
            <a:blip r:embed="rId28"/>
            <a:srcRect/>
            <a:tile tx="-1612900" ty="-29972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0" name="Rectangle 59"/>
          <p:cNvSpPr/>
          <p:nvPr>
            <p:custDataLst>
              <p:custData r:id="rId15"/>
              <p:custData r:id="rId16"/>
            </p:custDataLst>
          </p:nvPr>
        </p:nvSpPr>
        <p:spPr>
          <a:xfrm>
            <a:off x="5580112" y="5949280"/>
            <a:ext cx="3563888" cy="9087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4000" dirty="0"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1" name="Rectangle 60"/>
          <p:cNvSpPr/>
          <p:nvPr>
            <p:custDataLst>
              <p:custData r:id="rId17"/>
              <p:custData r:id="rId18"/>
            </p:custDataLst>
          </p:nvPr>
        </p:nvSpPr>
        <p:spPr>
          <a:xfrm>
            <a:off x="1671136" y="5952841"/>
            <a:ext cx="1080120" cy="9087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2" name="Rectangle 61"/>
          <p:cNvSpPr/>
          <p:nvPr>
            <p:custDataLst>
              <p:custData r:id="rId19"/>
              <p:custData r:id="rId20"/>
            </p:custDataLst>
          </p:nvPr>
        </p:nvSpPr>
        <p:spPr>
          <a:xfrm>
            <a:off x="2970444" y="5949280"/>
            <a:ext cx="1080120" cy="908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3" name="Rectangle 62"/>
          <p:cNvSpPr/>
          <p:nvPr>
            <p:custDataLst>
              <p:custData r:id="rId21"/>
              <p:custData r:id="rId22"/>
            </p:custDataLst>
          </p:nvPr>
        </p:nvSpPr>
        <p:spPr>
          <a:xfrm>
            <a:off x="4283968" y="5949280"/>
            <a:ext cx="1080120" cy="9087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4" name="Rectangle 63"/>
          <p:cNvSpPr/>
          <p:nvPr>
            <p:custDataLst>
              <p:custData r:id="rId23"/>
              <p:custData r:id="rId24"/>
            </p:custDataLst>
          </p:nvPr>
        </p:nvSpPr>
        <p:spPr>
          <a:xfrm>
            <a:off x="0" y="5952841"/>
            <a:ext cx="1465297" cy="90872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3" name="Rectangle 42"/>
          <p:cNvSpPr/>
          <p:nvPr>
            <p:custDataLst>
              <p:custData r:id="rId25"/>
              <p:custData r:id="rId26"/>
            </p:custDataLst>
          </p:nvPr>
        </p:nvSpPr>
        <p:spPr>
          <a:xfrm>
            <a:off x="179512" y="44624"/>
            <a:ext cx="55320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n w="31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34" charset="0"/>
                <a:cs typeface="helvetica" pitchFamily="34" charset="0"/>
              </a:rPr>
              <a:t>Worldwide 3D TV forecast</a:t>
            </a:r>
            <a:endParaRPr lang="uk-UA" sz="3600" dirty="0">
              <a:ln w="3175"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helvetica" pitchFamily="34" charset="0"/>
              <a:cs typeface="helvetica" pitchFamily="34" charset="0"/>
            </a:endParaRPr>
          </a:p>
        </p:txBody>
      </p:sp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1093018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300">
              <a:schemeClr val="tx2">
                <a:lumMod val="40000"/>
                <a:lumOff val="60000"/>
              </a:schemeClr>
            </a:gs>
            <a:gs pos="0">
              <a:schemeClr val="tx2">
                <a:lumMod val="60000"/>
                <a:lumOff val="4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lex\AppData\Local\Microsoft\Windows\Temporary Internet Files\Content.IE5\TZ3YIVRD\MP900430626[1].jpg"/>
          <p:cNvPicPr>
            <a:picLocks noChangeAspect="1" noChangeArrowheads="1"/>
          </p:cNvPicPr>
          <p:nvPr>
            <p:custDataLst>
              <p:custData r:id="rId9"/>
              <p:custData r:id="rId10"/>
            </p:custDataLst>
          </p:nvPr>
        </p:nvPicPr>
        <p:blipFill rotWithShape="1"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57" b="304"/>
          <a:stretch/>
        </p:blipFill>
        <p:spPr bwMode="auto">
          <a:xfrm>
            <a:off x="5580112" y="1125264"/>
            <a:ext cx="3563888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>
            <p:custDataLst>
              <p:custData r:id="rId11"/>
              <p:custData r:id="rId12"/>
            </p:custDataLst>
          </p:nvPr>
        </p:nvSpPr>
        <p:spPr>
          <a:xfrm>
            <a:off x="576164" y="278604"/>
            <a:ext cx="401424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ln w="635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People like 3D</a:t>
            </a:r>
            <a:endParaRPr lang="uk-UA" sz="4400" dirty="0">
              <a:ln w="6350">
                <a:solidFill>
                  <a:schemeClr val="bg1">
                    <a:lumMod val="8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" name="Rectangle 1"/>
          <p:cNvSpPr/>
          <p:nvPr>
            <p:custDataLst>
              <p:custData r:id="rId13"/>
              <p:custData r:id="rId14"/>
            </p:custDataLst>
          </p:nvPr>
        </p:nvSpPr>
        <p:spPr>
          <a:xfrm>
            <a:off x="684444" y="1628800"/>
            <a:ext cx="4572000" cy="32932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56% very satisfied</a:t>
            </a:r>
            <a:endParaRPr lang="uk-UA" sz="3600" dirty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  <a:p>
            <a:endParaRPr lang="en-US" sz="1400" dirty="0" smtClean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  <a:p>
            <a:r>
              <a:rPr lang="en-US" sz="3600" dirty="0" smtClean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49</a:t>
            </a:r>
            <a:r>
              <a:rPr lang="en-US" sz="36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% want more programs</a:t>
            </a:r>
            <a:endParaRPr lang="uk-UA" sz="3600" dirty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  <a:p>
            <a:endParaRPr lang="en-US" sz="1400" dirty="0" smtClean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  <a:p>
            <a:r>
              <a:rPr lang="en-US" sz="3600" dirty="0" smtClean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46</a:t>
            </a:r>
            <a:r>
              <a:rPr lang="en-US" sz="36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% want more games</a:t>
            </a:r>
            <a:endParaRPr lang="uk-UA" sz="3600" dirty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7" name="Oval 6"/>
          <p:cNvSpPr/>
          <p:nvPr>
            <p:custDataLst>
              <p:custData r:id="rId15"/>
              <p:custData r:id="rId16"/>
            </p:custDataLst>
          </p:nvPr>
        </p:nvSpPr>
        <p:spPr>
          <a:xfrm>
            <a:off x="395536" y="1844824"/>
            <a:ext cx="216024" cy="2160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0" name="Oval 19"/>
          <p:cNvSpPr/>
          <p:nvPr>
            <p:custDataLst>
              <p:custData r:id="rId17"/>
              <p:custData r:id="rId18"/>
            </p:custDataLst>
          </p:nvPr>
        </p:nvSpPr>
        <p:spPr>
          <a:xfrm>
            <a:off x="395536" y="2636912"/>
            <a:ext cx="216024" cy="2160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1" name="Oval 20"/>
          <p:cNvSpPr/>
          <p:nvPr>
            <p:custDataLst>
              <p:custData r:id="rId19"/>
              <p:custData r:id="rId20"/>
            </p:custDataLst>
          </p:nvPr>
        </p:nvSpPr>
        <p:spPr>
          <a:xfrm>
            <a:off x="395536" y="3933056"/>
            <a:ext cx="216024" cy="2160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3082" name="Picture 10" descr="C:\Users\Alex\Desktop\3D.png"/>
          <p:cNvPicPr>
            <a:picLocks noChangeAspect="1" noChangeArrowheads="1"/>
          </p:cNvPicPr>
          <p:nvPr>
            <p:custDataLst>
              <p:custData r:id="rId21"/>
            </p:custDataLst>
          </p:nvPr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074" y="3861047"/>
            <a:ext cx="1699059" cy="1699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Rectangle 68"/>
          <p:cNvSpPr/>
          <p:nvPr>
            <p:custDataLst>
              <p:custData r:id="rId22"/>
              <p:custData r:id="rId23"/>
            </p:custDataLst>
          </p:nvPr>
        </p:nvSpPr>
        <p:spPr>
          <a:xfrm>
            <a:off x="5580112" y="5949280"/>
            <a:ext cx="3563888" cy="9087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*Park Assoc. Survey, 600 3DTV owners </a:t>
            </a:r>
            <a:endParaRPr lang="uk-UA" sz="1600" dirty="0"/>
          </a:p>
          <a:p>
            <a:r>
              <a:rPr lang="en-US" sz="1600" dirty="0"/>
              <a:t>June 2012</a:t>
            </a:r>
            <a:endParaRPr lang="uk-UA" sz="1600" dirty="0"/>
          </a:p>
        </p:txBody>
      </p:sp>
      <p:sp>
        <p:nvSpPr>
          <p:cNvPr id="70" name="Rectangle 69"/>
          <p:cNvSpPr/>
          <p:nvPr>
            <p:custDataLst>
              <p:custData r:id="rId24"/>
              <p:custData r:id="rId25"/>
            </p:custDataLst>
          </p:nvPr>
        </p:nvSpPr>
        <p:spPr>
          <a:xfrm>
            <a:off x="1671136" y="5952841"/>
            <a:ext cx="1080120" cy="9087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1" name="Rectangle 70"/>
          <p:cNvSpPr/>
          <p:nvPr>
            <p:custDataLst>
              <p:custData r:id="rId26"/>
              <p:custData r:id="rId27"/>
            </p:custDataLst>
          </p:nvPr>
        </p:nvSpPr>
        <p:spPr>
          <a:xfrm>
            <a:off x="2970444" y="5949280"/>
            <a:ext cx="1080120" cy="908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2" name="Rectangle 71"/>
          <p:cNvSpPr/>
          <p:nvPr>
            <p:custDataLst>
              <p:custData r:id="rId28"/>
              <p:custData r:id="rId29"/>
            </p:custDataLst>
          </p:nvPr>
        </p:nvSpPr>
        <p:spPr>
          <a:xfrm>
            <a:off x="4283968" y="5949280"/>
            <a:ext cx="1080120" cy="9087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3" name="Rectangle 72"/>
          <p:cNvSpPr/>
          <p:nvPr>
            <p:custDataLst>
              <p:custData r:id="rId30"/>
              <p:custData r:id="rId31"/>
            </p:custDataLst>
          </p:nvPr>
        </p:nvSpPr>
        <p:spPr>
          <a:xfrm>
            <a:off x="0" y="5952841"/>
            <a:ext cx="1465297" cy="90872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4" name="Rectangle 73"/>
          <p:cNvSpPr/>
          <p:nvPr>
            <p:custDataLst>
              <p:custData r:id="rId32"/>
              <p:custData r:id="rId33"/>
            </p:custDataLst>
          </p:nvPr>
        </p:nvSpPr>
        <p:spPr>
          <a:xfrm>
            <a:off x="5580112" y="116632"/>
            <a:ext cx="3563888" cy="908720"/>
          </a:xfrm>
          <a:prstGeom prst="rec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uk-UA" sz="2400" dirty="0">
              <a:ln>
                <a:solidFill>
                  <a:schemeClr val="bg1">
                    <a:lumMod val="50000"/>
                  </a:schemeClr>
                </a:solidFill>
              </a:ln>
            </a:endParaRPr>
          </a:p>
        </p:txBody>
      </p:sp>
      <p:sp>
        <p:nvSpPr>
          <p:cNvPr id="8" name="Rounded Rectangle 7"/>
          <p:cNvSpPr/>
          <p:nvPr>
            <p:custDataLst>
              <p:custData r:id="rId34"/>
              <p:custData r:id="rId35"/>
            </p:custDataLst>
          </p:nvPr>
        </p:nvSpPr>
        <p:spPr>
          <a:xfrm>
            <a:off x="179512" y="1048045"/>
            <a:ext cx="4824536" cy="4541195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1353928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300">
              <a:schemeClr val="tx2">
                <a:lumMod val="40000"/>
                <a:lumOff val="60000"/>
              </a:schemeClr>
            </a:gs>
            <a:gs pos="0">
              <a:schemeClr val="tx2">
                <a:lumMod val="60000"/>
                <a:lumOff val="4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>
            <p:custDataLst>
              <p:custData r:id="rId9"/>
              <p:custData r:id="rId10"/>
            </p:custDataLst>
          </p:nvPr>
        </p:nvSpPr>
        <p:spPr>
          <a:xfrm>
            <a:off x="5292080" y="116632"/>
            <a:ext cx="3737992" cy="1100064"/>
          </a:xfrm>
          <a:prstGeom prst="rect">
            <a:avLst/>
          </a:prstGeom>
          <a:blipFill dpi="0" rotWithShape="1">
            <a:blip r:embed="rId30"/>
            <a:srcRect/>
            <a:tile tx="-660400" ty="-1339850" sx="100000" sy="100000" flip="none" algn="tl"/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uk-UA" sz="2400" dirty="0">
              <a:ln>
                <a:solidFill>
                  <a:schemeClr val="bg1">
                    <a:lumMod val="50000"/>
                  </a:schemeClr>
                </a:solidFill>
              </a:ln>
            </a:endParaRPr>
          </a:p>
        </p:txBody>
      </p:sp>
      <p:sp>
        <p:nvSpPr>
          <p:cNvPr id="3" name="Rectangle 2"/>
          <p:cNvSpPr/>
          <p:nvPr>
            <p:custDataLst>
              <p:custData r:id="rId11"/>
              <p:custData r:id="rId12"/>
            </p:custDataLst>
          </p:nvPr>
        </p:nvSpPr>
        <p:spPr>
          <a:xfrm>
            <a:off x="899592" y="116632"/>
            <a:ext cx="328968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Advertising</a:t>
            </a:r>
            <a:endParaRPr lang="uk-UA" sz="4400" dirty="0">
              <a:ln w="3175">
                <a:solidFill>
                  <a:schemeClr val="bg1">
                    <a:lumMod val="8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" name="Rectangle 1"/>
          <p:cNvSpPr/>
          <p:nvPr>
            <p:custDataLst>
              <p:custData r:id="rId13"/>
              <p:custData r:id="rId14"/>
            </p:custDataLst>
          </p:nvPr>
        </p:nvSpPr>
        <p:spPr>
          <a:xfrm>
            <a:off x="396044" y="1385763"/>
            <a:ext cx="4572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0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</a:rPr>
              <a:t>“ … In strategic preparation for 7-series, we </a:t>
            </a:r>
            <a:r>
              <a:rPr lang="en-US" sz="4000" dirty="0" err="1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</a:rPr>
              <a:t>googled</a:t>
            </a:r>
            <a:r>
              <a:rPr lang="en-US" sz="40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</a:rPr>
              <a:t> “experience” and “technology” … and 3D came </a:t>
            </a:r>
            <a:r>
              <a:rPr lang="en-US" sz="4000" dirty="0" smtClean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</a:rPr>
              <a:t>up”</a:t>
            </a:r>
            <a:endParaRPr lang="uk-UA" sz="4000" dirty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4098" name="Picture 2" descr="C:\Users\Alex\Desktop\bmw_logo.png"/>
          <p:cNvPicPr>
            <a:picLocks noChangeAspect="1" noChangeArrowheads="1"/>
          </p:cNvPicPr>
          <p:nvPr>
            <p:custDataLst>
              <p:custData r:id="rId15"/>
              <p:custData r:id="rId16"/>
            </p:custDataLst>
          </p:nvPr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965176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/>
          <p:cNvSpPr/>
          <p:nvPr>
            <p:custDataLst>
              <p:custData r:id="rId17"/>
              <p:custData r:id="rId18"/>
            </p:custDataLst>
          </p:nvPr>
        </p:nvSpPr>
        <p:spPr>
          <a:xfrm>
            <a:off x="5580112" y="5949280"/>
            <a:ext cx="3563888" cy="90872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4000" dirty="0"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6" name="Rectangle 55"/>
          <p:cNvSpPr/>
          <p:nvPr>
            <p:custDataLst>
              <p:custData r:id="rId19"/>
              <p:custData r:id="rId20"/>
            </p:custDataLst>
          </p:nvPr>
        </p:nvSpPr>
        <p:spPr>
          <a:xfrm>
            <a:off x="1671136" y="5952841"/>
            <a:ext cx="1080120" cy="9087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7" name="Rectangle 56"/>
          <p:cNvSpPr/>
          <p:nvPr>
            <p:custDataLst>
              <p:custData r:id="rId21"/>
              <p:custData r:id="rId22"/>
            </p:custDataLst>
          </p:nvPr>
        </p:nvSpPr>
        <p:spPr>
          <a:xfrm>
            <a:off x="2970444" y="5949280"/>
            <a:ext cx="1080120" cy="908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8" name="Rectangle 57"/>
          <p:cNvSpPr/>
          <p:nvPr>
            <p:custDataLst>
              <p:custData r:id="rId23"/>
              <p:custData r:id="rId24"/>
            </p:custDataLst>
          </p:nvPr>
        </p:nvSpPr>
        <p:spPr>
          <a:xfrm>
            <a:off x="4283968" y="5949280"/>
            <a:ext cx="1080120" cy="9087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9" name="Rectangle 58"/>
          <p:cNvSpPr/>
          <p:nvPr>
            <p:custDataLst>
              <p:custData r:id="rId25"/>
              <p:custData r:id="rId26"/>
            </p:custDataLst>
          </p:nvPr>
        </p:nvSpPr>
        <p:spPr>
          <a:xfrm>
            <a:off x="0" y="5952841"/>
            <a:ext cx="1465297" cy="90872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0" name="Rounded Rectangle 59"/>
          <p:cNvSpPr/>
          <p:nvPr>
            <p:custDataLst>
              <p:custData r:id="rId27"/>
              <p:custData r:id="rId28"/>
            </p:custDataLst>
          </p:nvPr>
        </p:nvSpPr>
        <p:spPr>
          <a:xfrm>
            <a:off x="179512" y="1048045"/>
            <a:ext cx="4824536" cy="4541195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3415347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300">
              <a:srgbClr val="9CD1E0"/>
            </a:gs>
            <a:gs pos="0">
              <a:srgbClr val="6ABAD0"/>
            </a:gs>
            <a:gs pos="100000">
              <a:schemeClr val="accent5">
                <a:lumMod val="40000"/>
                <a:lumOff val="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>
            <p:custDataLst>
              <p:custData r:id="rId9"/>
              <p:custData r:id="rId10"/>
            </p:custDataLst>
          </p:nvPr>
        </p:nvSpPr>
        <p:spPr>
          <a:xfrm>
            <a:off x="5580112" y="116632"/>
            <a:ext cx="3563888" cy="908720"/>
          </a:xfrm>
          <a:prstGeom prst="rect">
            <a:avLst/>
          </a:prstGeom>
          <a:blipFill dpi="0" rotWithShape="1">
            <a:blip r:embed="rId30"/>
            <a:srcRect/>
            <a:tile tx="-222250" ty="-355600" sx="60000" sy="60000" flip="none" algn="tl"/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uk-UA" sz="2400" dirty="0">
              <a:ln>
                <a:solidFill>
                  <a:schemeClr val="bg1">
                    <a:lumMod val="50000"/>
                  </a:schemeClr>
                </a:solidFill>
              </a:ln>
            </a:endParaRPr>
          </a:p>
        </p:txBody>
      </p:sp>
      <p:sp>
        <p:nvSpPr>
          <p:cNvPr id="3" name="Rectangle 2"/>
          <p:cNvSpPr/>
          <p:nvPr>
            <p:custDataLst>
              <p:custData r:id="rId11"/>
              <p:custData r:id="rId12"/>
            </p:custDataLst>
          </p:nvPr>
        </p:nvSpPr>
        <p:spPr>
          <a:xfrm>
            <a:off x="1844947" y="116632"/>
            <a:ext cx="175240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Apple</a:t>
            </a:r>
            <a:endParaRPr lang="uk-UA" sz="4400" dirty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" name="Rectangle 1"/>
          <p:cNvSpPr/>
          <p:nvPr>
            <p:custDataLst>
              <p:custData r:id="rId13"/>
              <p:custData r:id="rId14"/>
            </p:custDataLst>
          </p:nvPr>
        </p:nvSpPr>
        <p:spPr>
          <a:xfrm>
            <a:off x="395536" y="1052736"/>
            <a:ext cx="4896544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</a:rPr>
              <a:t>Apple is working on ground breaking glasses-free 3D display that (according to insider) will reinvent the way consumers perceive 3D.</a:t>
            </a:r>
            <a:endParaRPr lang="uk-UA" sz="4000" dirty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5" name="Rectangle 54"/>
          <p:cNvSpPr/>
          <p:nvPr>
            <p:custDataLst>
              <p:custData r:id="rId15"/>
              <p:custData r:id="rId16"/>
            </p:custDataLst>
          </p:nvPr>
        </p:nvSpPr>
        <p:spPr>
          <a:xfrm>
            <a:off x="5568766" y="5949280"/>
            <a:ext cx="3563888" cy="90872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*By Daryl </a:t>
            </a:r>
            <a:r>
              <a:rPr lang="en-US" dirty="0" err="1"/>
              <a:t>Deino</a:t>
            </a:r>
            <a:r>
              <a:rPr lang="en-US" dirty="0"/>
              <a:t>, LA gadgets Examiner</a:t>
            </a:r>
            <a:endParaRPr lang="uk-UA" dirty="0"/>
          </a:p>
        </p:txBody>
      </p:sp>
      <p:sp>
        <p:nvSpPr>
          <p:cNvPr id="56" name="Rectangle 55"/>
          <p:cNvSpPr/>
          <p:nvPr>
            <p:custDataLst>
              <p:custData r:id="rId17"/>
              <p:custData r:id="rId18"/>
            </p:custDataLst>
          </p:nvPr>
        </p:nvSpPr>
        <p:spPr>
          <a:xfrm>
            <a:off x="1659790" y="5952841"/>
            <a:ext cx="1080120" cy="9087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7" name="Rectangle 56"/>
          <p:cNvSpPr/>
          <p:nvPr>
            <p:custDataLst>
              <p:custData r:id="rId19"/>
              <p:custData r:id="rId20"/>
            </p:custDataLst>
          </p:nvPr>
        </p:nvSpPr>
        <p:spPr>
          <a:xfrm>
            <a:off x="2959098" y="5949280"/>
            <a:ext cx="1080120" cy="908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8" name="Rectangle 57"/>
          <p:cNvSpPr/>
          <p:nvPr>
            <p:custDataLst>
              <p:custData r:id="rId21"/>
              <p:custData r:id="rId22"/>
            </p:custDataLst>
          </p:nvPr>
        </p:nvSpPr>
        <p:spPr>
          <a:xfrm>
            <a:off x="4272622" y="5949280"/>
            <a:ext cx="1080120" cy="9087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9" name="Rectangle 58"/>
          <p:cNvSpPr/>
          <p:nvPr>
            <p:custDataLst>
              <p:custData r:id="rId23"/>
              <p:custData r:id="rId24"/>
            </p:custDataLst>
          </p:nvPr>
        </p:nvSpPr>
        <p:spPr>
          <a:xfrm>
            <a:off x="-11346" y="5952841"/>
            <a:ext cx="1465297" cy="90872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053" name="Picture 5" descr="C:\Users\Alex\Desktop\apple_logo---.png"/>
          <p:cNvPicPr>
            <a:picLocks noChangeAspect="1" noChangeArrowheads="1"/>
          </p:cNvPicPr>
          <p:nvPr>
            <p:custDataLst>
              <p:custData r:id="rId25"/>
              <p:custData r:id="rId26"/>
            </p:custDataLst>
          </p:nvPr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271" y="1412776"/>
            <a:ext cx="3096344" cy="3762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Rounded Rectangle 126"/>
          <p:cNvSpPr/>
          <p:nvPr>
            <p:custDataLst>
              <p:custData r:id="rId27"/>
              <p:custData r:id="rId28"/>
            </p:custDataLst>
          </p:nvPr>
        </p:nvSpPr>
        <p:spPr>
          <a:xfrm>
            <a:off x="179512" y="1048045"/>
            <a:ext cx="5112568" cy="4541195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1871601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300">
              <a:srgbClr val="9CD1E0"/>
            </a:gs>
            <a:gs pos="0">
              <a:srgbClr val="61B6CD"/>
            </a:gs>
            <a:gs pos="100000">
              <a:srgbClr val="B8DEE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>
            <p:custDataLst>
              <p:custData r:id="rId9"/>
              <p:custData r:id="rId10"/>
            </p:custDataLst>
          </p:nvPr>
        </p:nvSpPr>
        <p:spPr>
          <a:xfrm>
            <a:off x="5544616" y="116632"/>
            <a:ext cx="3563888" cy="908720"/>
          </a:xfrm>
          <a:prstGeom prst="rect">
            <a:avLst/>
          </a:prstGeom>
          <a:blipFill dpi="0" rotWithShape="1">
            <a:blip r:embed="rId30"/>
            <a:srcRect/>
            <a:tile tx="-222250" ty="-273050" sx="100000" sy="95000" flip="x" algn="tl"/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uk-UA" sz="2400" dirty="0">
              <a:ln>
                <a:solidFill>
                  <a:schemeClr val="bg1">
                    <a:lumMod val="50000"/>
                  </a:schemeClr>
                </a:solidFill>
              </a:ln>
            </a:endParaRPr>
          </a:p>
        </p:txBody>
      </p:sp>
      <p:sp>
        <p:nvSpPr>
          <p:cNvPr id="3" name="Rectangle 2"/>
          <p:cNvSpPr/>
          <p:nvPr>
            <p:custDataLst>
              <p:custData r:id="rId11"/>
              <p:custData r:id="rId12"/>
            </p:custDataLst>
          </p:nvPr>
        </p:nvSpPr>
        <p:spPr>
          <a:xfrm>
            <a:off x="191952" y="577885"/>
            <a:ext cx="501451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Customer </a:t>
            </a:r>
            <a:r>
              <a:rPr lang="en-US" sz="4400" b="1" dirty="0" smtClean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interest</a:t>
            </a:r>
            <a:endParaRPr lang="uk-UA" sz="4400" dirty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" name="Rectangle 1"/>
          <p:cNvSpPr/>
          <p:nvPr>
            <p:custDataLst>
              <p:custData r:id="rId13"/>
              <p:custData r:id="rId14"/>
            </p:custDataLst>
          </p:nvPr>
        </p:nvSpPr>
        <p:spPr>
          <a:xfrm>
            <a:off x="233772" y="2324504"/>
            <a:ext cx="489654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“3D” is </a:t>
            </a:r>
            <a:r>
              <a:rPr lang="en-US" sz="4000" dirty="0" err="1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googled</a:t>
            </a:r>
            <a:r>
              <a:rPr lang="en-US" sz="40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helvetica" pitchFamily="34" charset="0"/>
                <a:cs typeface="helvetica" pitchFamily="34" charset="0"/>
              </a:rPr>
              <a:t> more than 88 million times per month</a:t>
            </a:r>
            <a:endParaRPr lang="uk-UA" sz="4000" dirty="0">
              <a:ln w="317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55" name="Rectangle 54"/>
          <p:cNvSpPr/>
          <p:nvPr>
            <p:custDataLst>
              <p:custData r:id="rId15"/>
              <p:custData r:id="rId16"/>
            </p:custDataLst>
          </p:nvPr>
        </p:nvSpPr>
        <p:spPr>
          <a:xfrm>
            <a:off x="5580112" y="5949280"/>
            <a:ext cx="3563888" cy="9087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4000" dirty="0"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6" name="Rectangle 55"/>
          <p:cNvSpPr/>
          <p:nvPr>
            <p:custDataLst>
              <p:custData r:id="rId17"/>
              <p:custData r:id="rId18"/>
            </p:custDataLst>
          </p:nvPr>
        </p:nvSpPr>
        <p:spPr>
          <a:xfrm>
            <a:off x="1671136" y="5952841"/>
            <a:ext cx="1080120" cy="9087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7" name="Rectangle 56"/>
          <p:cNvSpPr/>
          <p:nvPr>
            <p:custDataLst>
              <p:custData r:id="rId19"/>
              <p:custData r:id="rId20"/>
            </p:custDataLst>
          </p:nvPr>
        </p:nvSpPr>
        <p:spPr>
          <a:xfrm>
            <a:off x="2970444" y="5949280"/>
            <a:ext cx="1080120" cy="90872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8" name="Rectangle 57"/>
          <p:cNvSpPr/>
          <p:nvPr>
            <p:custDataLst>
              <p:custData r:id="rId21"/>
              <p:custData r:id="rId22"/>
            </p:custDataLst>
          </p:nvPr>
        </p:nvSpPr>
        <p:spPr>
          <a:xfrm>
            <a:off x="4283968" y="5949280"/>
            <a:ext cx="1080120" cy="9087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9" name="Rectangle 58"/>
          <p:cNvSpPr/>
          <p:nvPr>
            <p:custDataLst>
              <p:custData r:id="rId23"/>
              <p:custData r:id="rId24"/>
            </p:custDataLst>
          </p:nvPr>
        </p:nvSpPr>
        <p:spPr>
          <a:xfrm>
            <a:off x="0" y="5952841"/>
            <a:ext cx="1465297" cy="90872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0" name="Rounded Rectangle 69"/>
          <p:cNvSpPr/>
          <p:nvPr>
            <p:custDataLst>
              <p:custData r:id="rId25"/>
              <p:custData r:id="rId26"/>
            </p:custDataLst>
          </p:nvPr>
        </p:nvSpPr>
        <p:spPr>
          <a:xfrm>
            <a:off x="179512" y="1556792"/>
            <a:ext cx="4882938" cy="3681208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050" name="Picture 2" descr="C:\Users\Alex\Desktop\google-icon.png"/>
          <p:cNvPicPr>
            <a:picLocks noChangeAspect="1" noChangeArrowheads="1"/>
          </p:cNvPicPr>
          <p:nvPr>
            <p:custDataLst>
              <p:custData r:id="rId27"/>
              <p:custData r:id="rId28"/>
            </p:custDataLst>
          </p:nvPr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770000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  <p:custData r:id="rId3"/>
      <p:custData r:id="rId4"/>
      <p:custData r:id="rId5"/>
      <p:custData r:id="rId6"/>
      <p:custData r:id="rId7"/>
      <p:custData r:id="rId8"/>
    </p:custDataLst>
    <p:extLst>
      <p:ext uri="{BB962C8B-B14F-4D97-AF65-F5344CB8AC3E}">
        <p14:creationId xmlns:p14="http://schemas.microsoft.com/office/powerpoint/2010/main" val="3379021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0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0.xml"/></Relationships>
</file>

<file path=customXml/_rels/item10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1.xml"/></Relationships>
</file>

<file path=customXml/_rels/item10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2.xml"/></Relationships>
</file>

<file path=customXml/_rels/item10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3.xml"/></Relationships>
</file>

<file path=customXml/_rels/item10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4.xml"/></Relationships>
</file>

<file path=customXml/_rels/item10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5.xml"/></Relationships>
</file>

<file path=customXml/_rels/item10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6.xml"/></Relationships>
</file>

<file path=customXml/_rels/item10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7.xml"/></Relationships>
</file>

<file path=customXml/_rels/item10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8.xml"/></Relationships>
</file>

<file path=customXml/_rels/item10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9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0.xml"/></Relationships>
</file>

<file path=customXml/_rels/item1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1.xml"/></Relationships>
</file>

<file path=customXml/_rels/item1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2.xml"/></Relationships>
</file>

<file path=customXml/_rels/item1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3.xml"/></Relationships>
</file>

<file path=customXml/_rels/item1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4.xml"/></Relationships>
</file>

<file path=customXml/_rels/item1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5.xml"/></Relationships>
</file>

<file path=customXml/_rels/item1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6.xml"/></Relationships>
</file>

<file path=customXml/_rels/item1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7.xml"/></Relationships>
</file>

<file path=customXml/_rels/item1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8.xml"/></Relationships>
</file>

<file path=customXml/_rels/item1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9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0.xml"/></Relationships>
</file>

<file path=customXml/_rels/item1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1.xml"/></Relationships>
</file>

<file path=customXml/_rels/item1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2.xml"/></Relationships>
</file>

<file path=customXml/_rels/item1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3.xml"/></Relationships>
</file>

<file path=customXml/_rels/item1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4.xml"/></Relationships>
</file>

<file path=customXml/_rels/item1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5.xml"/></Relationships>
</file>

<file path=customXml/_rels/item1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6.xml"/></Relationships>
</file>

<file path=customXml/_rels/item1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7.xml"/></Relationships>
</file>

<file path=customXml/_rels/item1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8.xml"/></Relationships>
</file>

<file path=customXml/_rels/item1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9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0.xml"/></Relationships>
</file>

<file path=customXml/_rels/item1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1.xml"/></Relationships>
</file>

<file path=customXml/_rels/item1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2.xml"/></Relationships>
</file>

<file path=customXml/_rels/item1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3.xml"/></Relationships>
</file>

<file path=customXml/_rels/item1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4.xml"/></Relationships>
</file>

<file path=customXml/_rels/item1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5.xml"/></Relationships>
</file>

<file path=customXml/_rels/item1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6.xml"/></Relationships>
</file>

<file path=customXml/_rels/item1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7.xml"/></Relationships>
</file>

<file path=customXml/_rels/item1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8.xml"/></Relationships>
</file>

<file path=customXml/_rels/item1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9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0.xml"/></Relationships>
</file>

<file path=customXml/_rels/item1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1.xml"/></Relationships>
</file>

<file path=customXml/_rels/item1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2.xml"/></Relationships>
</file>

<file path=customXml/_rels/item1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3.xml"/></Relationships>
</file>

<file path=customXml/_rels/item1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4.xml"/></Relationships>
</file>

<file path=customXml/_rels/item1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5.xml"/></Relationships>
</file>

<file path=customXml/_rels/item1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6.xml"/></Relationships>
</file>

<file path=customXml/_rels/item1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7.xml"/></Relationships>
</file>

<file path=customXml/_rels/item1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8.xml"/></Relationships>
</file>

<file path=customXml/_rels/item1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9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0.xml"/></Relationships>
</file>

<file path=customXml/_rels/item1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1.xml"/></Relationships>
</file>

<file path=customXml/_rels/item1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2.xml"/></Relationships>
</file>

<file path=customXml/_rels/item1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3.xml"/></Relationships>
</file>

<file path=customXml/_rels/item1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4.xml"/></Relationships>
</file>

<file path=customXml/_rels/item1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5.xml"/></Relationships>
</file>

<file path=customXml/_rels/item1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6.xml"/></Relationships>
</file>

<file path=customXml/_rels/item1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7.xml"/></Relationships>
</file>

<file path=customXml/_rels/item1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8.xml"/></Relationships>
</file>

<file path=customXml/_rels/item1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9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0.xml"/></Relationships>
</file>

<file path=customXml/_rels/item1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1.xml"/></Relationships>
</file>

<file path=customXml/_rels/item1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2.xml"/></Relationships>
</file>

<file path=customXml/_rels/item1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3.xml"/></Relationships>
</file>

<file path=customXml/_rels/item1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4.xml"/></Relationships>
</file>

<file path=customXml/_rels/item1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5.xml"/></Relationships>
</file>

<file path=customXml/_rels/item1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6.xml"/></Relationships>
</file>

<file path=customXml/_rels/item1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7.xml"/></Relationships>
</file>

<file path=customXml/_rels/item1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8.xml"/></Relationships>
</file>

<file path=customXml/_rels/item16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9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7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0.xml"/></Relationships>
</file>

<file path=customXml/_rels/item17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1.xml"/></Relationships>
</file>

<file path=customXml/_rels/item17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2.xml"/></Relationships>
</file>

<file path=customXml/_rels/item17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3.xml"/></Relationships>
</file>

<file path=customXml/_rels/item17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4.xml"/></Relationships>
</file>

<file path=customXml/_rels/item17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5.xml"/></Relationships>
</file>

<file path=customXml/_rels/item17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6.xml"/></Relationships>
</file>

<file path=customXml/_rels/item17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7.xml"/></Relationships>
</file>

<file path=customXml/_rels/item17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8.xml"/></Relationships>
</file>

<file path=customXml/_rels/item17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9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8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0.xml"/></Relationships>
</file>

<file path=customXml/_rels/item18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1.xml"/></Relationships>
</file>

<file path=customXml/_rels/item18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2.xml"/></Relationships>
</file>

<file path=customXml/_rels/item18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3.xml"/></Relationships>
</file>

<file path=customXml/_rels/item18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4.xml"/></Relationships>
</file>

<file path=customXml/_rels/item18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5.xml"/></Relationships>
</file>

<file path=customXml/_rels/item18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6.xml"/></Relationships>
</file>

<file path=customXml/_rels/item18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7.xml"/></Relationships>
</file>

<file path=customXml/_rels/item18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8.xml"/></Relationships>
</file>

<file path=customXml/_rels/item18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9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19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0.xml"/></Relationships>
</file>

<file path=customXml/_rels/item19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1.xml"/></Relationships>
</file>

<file path=customXml/_rels/item19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2.xml"/></Relationships>
</file>

<file path=customXml/_rels/item19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3.xml"/></Relationships>
</file>

<file path=customXml/_rels/item19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4.xml"/></Relationships>
</file>

<file path=customXml/_rels/item19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5.xml"/></Relationships>
</file>

<file path=customXml/_rels/item19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6.xml"/></Relationships>
</file>

<file path=customXml/_rels/item19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7.xml"/></Relationships>
</file>

<file path=customXml/_rels/item19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8.xml"/></Relationships>
</file>

<file path=customXml/_rels/item19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0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0.xml"/></Relationships>
</file>

<file path=customXml/_rels/item20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1.xml"/></Relationships>
</file>

<file path=customXml/_rels/item20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2.xml"/></Relationships>
</file>

<file path=customXml/_rels/item20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3.xml"/></Relationships>
</file>

<file path=customXml/_rels/item20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4.xml"/></Relationships>
</file>

<file path=customXml/_rels/item20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5.xml"/></Relationships>
</file>

<file path=customXml/_rels/item20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6.xml"/></Relationships>
</file>

<file path=customXml/_rels/item20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7.xml"/></Relationships>
</file>

<file path=customXml/_rels/item20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8.xml"/></Relationships>
</file>

<file path=customXml/_rels/item20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9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0.xml"/></Relationships>
</file>

<file path=customXml/_rels/item2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1.xml"/></Relationships>
</file>

<file path=customXml/_rels/item2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2.xml"/></Relationships>
</file>

<file path=customXml/_rels/item2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3.xml"/></Relationships>
</file>

<file path=customXml/_rels/item2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4.xml"/></Relationships>
</file>

<file path=customXml/_rels/item2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5.xml"/></Relationships>
</file>

<file path=customXml/_rels/item2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6.xml"/></Relationships>
</file>

<file path=customXml/_rels/item2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7.xml"/></Relationships>
</file>

<file path=customXml/_rels/item2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8.xml"/></Relationships>
</file>

<file path=customXml/_rels/item2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9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0.xml"/></Relationships>
</file>

<file path=customXml/_rels/item2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1.xml"/></Relationships>
</file>

<file path=customXml/_rels/item2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2.xml"/></Relationships>
</file>

<file path=customXml/_rels/item2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3.xml"/></Relationships>
</file>

<file path=customXml/_rels/item2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4.xml"/></Relationships>
</file>

<file path=customXml/_rels/item2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5.xml"/></Relationships>
</file>

<file path=customXml/_rels/item2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6.xml"/></Relationships>
</file>

<file path=customXml/_rels/item2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7.xml"/></Relationships>
</file>

<file path=customXml/_rels/item2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8.xml"/></Relationships>
</file>

<file path=customXml/_rels/item2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9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0.xml"/></Relationships>
</file>

<file path=customXml/_rels/item2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1.xml"/></Relationships>
</file>

<file path=customXml/_rels/item2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2.xml"/></Relationships>
</file>

<file path=customXml/_rels/item2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3.xml"/></Relationships>
</file>

<file path=customXml/_rels/item2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4.xml"/></Relationships>
</file>

<file path=customXml/_rels/item2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5.xml"/></Relationships>
</file>

<file path=customXml/_rels/item2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6.xml"/></Relationships>
</file>

<file path=customXml/_rels/item2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7.xml"/></Relationships>
</file>

<file path=customXml/_rels/item2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8.xml"/></Relationships>
</file>

<file path=customXml/_rels/item2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9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0.xml"/></Relationships>
</file>

<file path=customXml/_rels/item2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1.xml"/></Relationships>
</file>

<file path=customXml/_rels/item2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2.xml"/></Relationships>
</file>

<file path=customXml/_rels/item2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3.xml"/></Relationships>
</file>

<file path=customXml/_rels/item2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4.xml"/></Relationships>
</file>

<file path=customXml/_rels/item2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5.xml"/></Relationships>
</file>

<file path=customXml/_rels/item2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6.xml"/></Relationships>
</file>

<file path=customXml/_rels/item2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7.xml"/></Relationships>
</file>

<file path=customXml/_rels/item2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8.xml"/></Relationships>
</file>

<file path=customXml/_rels/item2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9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0.xml"/></Relationships>
</file>

<file path=customXml/_rels/item2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1.xml"/></Relationships>
</file>

<file path=customXml/_rels/item2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2.xml"/></Relationships>
</file>

<file path=customXml/_rels/item2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3.xml"/></Relationships>
</file>

<file path=customXml/_rels/item2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4.xml"/></Relationships>
</file>

<file path=customXml/_rels/item2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5.xml"/></Relationships>
</file>

<file path=customXml/_rels/item2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6.xml"/></Relationships>
</file>

<file path=customXml/_rels/item2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7.xml"/></Relationships>
</file>

<file path=customXml/_rels/item2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8.xml"/></Relationships>
</file>

<file path=customXml/_rels/item2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9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0.xml"/></Relationships>
</file>

<file path=customXml/_rels/item2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1.xml"/></Relationships>
</file>

<file path=customXml/_rels/item2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2.xml"/></Relationships>
</file>

<file path=customXml/_rels/item2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3.xml"/></Relationships>
</file>

<file path=customXml/_rels/item2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4.xml"/></Relationships>
</file>

<file path=customXml/_rels/item2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5.xml"/></Relationships>
</file>

<file path=customXml/_rels/item2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6.xml"/></Relationships>
</file>

<file path=customXml/_rels/item2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7.xml"/></Relationships>
</file>

<file path=customXml/_rels/item2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8.xml"/></Relationships>
</file>

<file path=customXml/_rels/item26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9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7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0.xml"/></Relationships>
</file>

<file path=customXml/_rels/item27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1.xml"/></Relationships>
</file>

<file path=customXml/_rels/item27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2.xml"/></Relationships>
</file>

<file path=customXml/_rels/item27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3.xml"/></Relationships>
</file>

<file path=customXml/_rels/item27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4.xml"/></Relationships>
</file>

<file path=customXml/_rels/item27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5.xml"/></Relationships>
</file>

<file path=customXml/_rels/item27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6.xml"/></Relationships>
</file>

<file path=customXml/_rels/item27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7.xml"/></Relationships>
</file>

<file path=customXml/_rels/item27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8.xml"/></Relationships>
</file>

<file path=customXml/_rels/item27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9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8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0.xml"/></Relationships>
</file>

<file path=customXml/_rels/item28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1.xml"/></Relationships>
</file>

<file path=customXml/_rels/item28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2.xml"/></Relationships>
</file>

<file path=customXml/_rels/item28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3.xml"/></Relationships>
</file>

<file path=customXml/_rels/item28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4.xml"/></Relationships>
</file>

<file path=customXml/_rels/item28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5.xml"/></Relationships>
</file>

<file path=customXml/_rels/item28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6.xml"/></Relationships>
</file>

<file path=customXml/_rels/item28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7.xml"/></Relationships>
</file>

<file path=customXml/_rels/item28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8.xml"/></Relationships>
</file>

<file path=customXml/_rels/item28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9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29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0.xml"/></Relationships>
</file>

<file path=customXml/_rels/item29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1.xml"/></Relationships>
</file>

<file path=customXml/_rels/item29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2.xml"/></Relationships>
</file>

<file path=customXml/_rels/item29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3.xml"/></Relationships>
</file>

<file path=customXml/_rels/item29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4.xml"/></Relationships>
</file>

<file path=customXml/_rels/item29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5.xml"/></Relationships>
</file>

<file path=customXml/_rels/item29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6.xml"/></Relationships>
</file>

<file path=customXml/_rels/item29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7.xml"/></Relationships>
</file>

<file path=customXml/_rels/item29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8.xml"/></Relationships>
</file>

<file path=customXml/_rels/item29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0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0.xml"/></Relationships>
</file>

<file path=customXml/_rels/item30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1.xml"/></Relationships>
</file>

<file path=customXml/_rels/item30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2.xml"/></Relationships>
</file>

<file path=customXml/_rels/item30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3.xml"/></Relationships>
</file>

<file path=customXml/_rels/item30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4.xml"/></Relationships>
</file>

<file path=customXml/_rels/item30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5.xml"/></Relationships>
</file>

<file path=customXml/_rels/item30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6.xml"/></Relationships>
</file>

<file path=customXml/_rels/item30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7.xml"/></Relationships>
</file>

<file path=customXml/_rels/item30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8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6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9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7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0.xml"/></Relationships>
</file>

<file path=customXml/_rels/item7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1.xml"/></Relationships>
</file>

<file path=customXml/_rels/item7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2.xml"/></Relationships>
</file>

<file path=customXml/_rels/item7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3.xml"/></Relationships>
</file>

<file path=customXml/_rels/item7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4.xml"/></Relationships>
</file>

<file path=customXml/_rels/item7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5.xml"/></Relationships>
</file>

<file path=customXml/_rels/item7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6.xml"/></Relationships>
</file>

<file path=customXml/_rels/item7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7.xml"/></Relationships>
</file>

<file path=customXml/_rels/item7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8.xml"/></Relationships>
</file>

<file path=customXml/_rels/item7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9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8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0.xml"/></Relationships>
</file>

<file path=customXml/_rels/item8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1.xml"/></Relationships>
</file>

<file path=customXml/_rels/item8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2.xml"/></Relationships>
</file>

<file path=customXml/_rels/item8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3.xml"/></Relationships>
</file>

<file path=customXml/_rels/item8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4.xml"/></Relationships>
</file>

<file path=customXml/_rels/item8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5.xml"/></Relationships>
</file>

<file path=customXml/_rels/item8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6.xml"/></Relationships>
</file>

<file path=customXml/_rels/item8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7.xml"/></Relationships>
</file>

<file path=customXml/_rels/item8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8.xml"/></Relationships>
</file>

<file path=customXml/_rels/item8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9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_rels/item9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0.xml"/></Relationships>
</file>

<file path=customXml/_rels/item9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1.xml"/></Relationships>
</file>

<file path=customXml/_rels/item9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2.xml"/></Relationships>
</file>

<file path=customXml/_rels/item9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3.xml"/></Relationships>
</file>

<file path=customXml/_rels/item9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4.xml"/></Relationships>
</file>

<file path=customXml/_rels/item9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5.xml"/></Relationships>
</file>

<file path=customXml/_rels/item9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6.xml"/></Relationships>
</file>

<file path=customXml/_rels/item9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7.xml"/></Relationships>
</file>

<file path=customXml/_rels/item9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8.xml"/></Relationships>
</file>

<file path=customXml/_rels/item9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9.xml"/></Relationships>
</file>

<file path=customXml/item1.xml><?xml version="1.0" encoding="utf-8"?>
<extrudness>0.5</extrudness>
</file>

<file path=customXml/item10.xml><?xml version="1.0" encoding="utf-8"?>
<extrudness>0.1</extrudness>
</file>

<file path=customXml/item100.xml><?xml version="1.0" encoding="utf-8"?>
<zdepth>1</zdepth>
</file>

<file path=customXml/item101.xml><?xml version="1.0" encoding="utf-8"?>
<zdepth>1</zdepth>
</file>

<file path=customXml/item102.xml><?xml version="1.0" encoding="utf-8"?>
<zdepth>1</zdepth>
</file>

<file path=customXml/item103.xml><?xml version="1.0" encoding="utf-8"?>
<extrudness>0.4</extrudness>
</file>

<file path=customXml/item104.xml><?xml version="1.0" encoding="utf-8"?>
<extrudness>0.4</extrudness>
</file>

<file path=customXml/item105.xml><?xml version="1.0" encoding="utf-8"?>
<extrudness>0.4</extrudness>
</file>

<file path=customXml/item106.xml><?xml version="1.0" encoding="utf-8"?>
<extrudness>0.4</extrudness>
</file>

<file path=customXml/item107.xml><?xml version="1.0" encoding="utf-8"?>
<extrudness>0.4</extrudness>
</file>

<file path=customXml/item108.xml><?xml version="1.0" encoding="utf-8"?>
<zdepth>1</zdepth>
</file>

<file path=customXml/item109.xml><?xml version="1.0" encoding="utf-8"?>
<zdepth>1</zdepth>
</file>

<file path=customXml/item11.xml><?xml version="1.0" encoding="utf-8"?>
<zdepth>0</zdepth>
</file>

<file path=customXml/item110.xml><?xml version="1.0" encoding="utf-8"?>
<zdepth>1</zdepth>
</file>

<file path=customXml/item111.xml><?xml version="1.0" encoding="utf-8"?>
<zdepth>1</zdepth>
</file>

<file path=customXml/item112.xml><?xml version="1.0" encoding="utf-8"?>
<zdepth>1</zdepth>
</file>

<file path=customXml/item113.xml><?xml version="1.0" encoding="utf-8"?>
<extrudness>0.4</extrudness>
</file>

<file path=customXml/item114.xml><?xml version="1.0" encoding="utf-8"?>
<extrudness>0.4</extrudness>
</file>

<file path=customXml/item115.xml><?xml version="1.0" encoding="utf-8"?>
<extrudness>0.4</extrudness>
</file>

<file path=customXml/item116.xml><?xml version="1.0" encoding="utf-8"?>
<extrudness>0.4</extrudness>
</file>

<file path=customXml/item117.xml><?xml version="1.0" encoding="utf-8"?>
<extrudness>0.4</extrudness>
</file>

<file path=customXml/item118.xml><?xml version="1.0" encoding="utf-8"?>
<zdepth>1</zdepth>
</file>

<file path=customXml/item119.xml><?xml version="1.0" encoding="utf-8"?>
<zdepth>1</zdepth>
</file>

<file path=customXml/item12.xml><?xml version="1.0" encoding="utf-8"?>
<zdepth>1</zdepth>
</file>

<file path=customXml/item120.xml><?xml version="1.0" encoding="utf-8"?>
<zdepth>1</zdepth>
</file>

<file path=customXml/item121.xml><?xml version="1.0" encoding="utf-8"?>
<zdepth>1</zdepth>
</file>

<file path=customXml/item122.xml><?xml version="1.0" encoding="utf-8"?>
<zdepth>1</zdepth>
</file>

<file path=customXml/item123.xml><?xml version="1.0" encoding="utf-8"?>
<extrudness>0.4</extrudness>
</file>

<file path=customXml/item124.xml><?xml version="1.0" encoding="utf-8"?>
<extrudness>0.4</extrudness>
</file>

<file path=customXml/item125.xml><?xml version="1.0" encoding="utf-8"?>
<extrudness>0.4</extrudness>
</file>

<file path=customXml/item126.xml><?xml version="1.0" encoding="utf-8"?>
<extrudness>0.4</extrudness>
</file>

<file path=customXml/item127.xml><?xml version="1.0" encoding="utf-8"?>
<extrudness>0.4</extrudness>
</file>

<file path=customXml/item128.xml><?xml version="1.0" encoding="utf-8"?>
<zdepth>1</zdepth>
</file>

<file path=customXml/item129.xml><?xml version="1.0" encoding="utf-8"?>
<zdepth>1</zdepth>
</file>

<file path=customXml/item13.xml><?xml version="1.0" encoding="utf-8"?>
<extrudness>0</extrudness>
</file>

<file path=customXml/item130.xml><?xml version="1.0" encoding="utf-8"?>
<zdepth>1</zdepth>
</file>

<file path=customXml/item131.xml><?xml version="1.0" encoding="utf-8"?>
<zdepth>1</zdepth>
</file>

<file path=customXml/item132.xml><?xml version="1.0" encoding="utf-8"?>
<zdepth>1</zdepth>
</file>

<file path=customXml/item133.xml><?xml version="1.0" encoding="utf-8"?>
<extrudness>0.4</extrudness>
</file>

<file path=customXml/item134.xml><?xml version="1.0" encoding="utf-8"?>
<extrudness>0.4</extrudness>
</file>

<file path=customXml/item135.xml><?xml version="1.0" encoding="utf-8"?>
<extrudness>0.4</extrudness>
</file>

<file path=customXml/item136.xml><?xml version="1.0" encoding="utf-8"?>
<extrudness>0.4</extrudness>
</file>

<file path=customXml/item137.xml><?xml version="1.0" encoding="utf-8"?>
<extrudness>0.4</extrudness>
</file>

<file path=customXml/item138.xml><?xml version="1.0" encoding="utf-8"?>
<zdepth>1</zdepth>
</file>

<file path=customXml/item139.xml><?xml version="1.0" encoding="utf-8"?>
<zdepth>1</zdepth>
</file>

<file path=customXml/item14.xml><?xml version="1.0" encoding="utf-8"?>
<extrudness>0.6</extrudness>
</file>

<file path=customXml/item140.xml><?xml version="1.0" encoding="utf-8"?>
<zdepth>1</zdepth>
</file>

<file path=customXml/item141.xml><?xml version="1.0" encoding="utf-8"?>
<zdepth>1</zdepth>
</file>

<file path=customXml/item142.xml><?xml version="1.0" encoding="utf-8"?>
<zdepth>1</zdepth>
</file>

<file path=customXml/item143.xml><?xml version="1.0" encoding="utf-8"?>
<extrudness>0.4</extrudness>
</file>

<file path=customXml/item144.xml><?xml version="1.0" encoding="utf-8"?>
<extrudness>0.4</extrudness>
</file>

<file path=customXml/item145.xml><?xml version="1.0" encoding="utf-8"?>
<extrudness>0.4</extrudness>
</file>

<file path=customXml/item146.xml><?xml version="1.0" encoding="utf-8"?>
<extrudness>0.4</extrudness>
</file>

<file path=customXml/item147.xml><?xml version="1.0" encoding="utf-8"?>
<extrudness>0.4</extrudness>
</file>

<file path=customXml/item148.xml><?xml version="1.0" encoding="utf-8"?>
<zdepth>1</zdepth>
</file>

<file path=customXml/item149.xml><?xml version="1.0" encoding="utf-8"?>
<zdepth>1</zdepth>
</file>

<file path=customXml/item15.xml><?xml version="1.0" encoding="utf-8"?>
<zdepth>1</zdepth>
</file>

<file path=customXml/item150.xml><?xml version="1.0" encoding="utf-8"?>
<zdepth>1</zdepth>
</file>

<file path=customXml/item151.xml><?xml version="1.0" encoding="utf-8"?>
<zdepth>1</zdepth>
</file>

<file path=customXml/item152.xml><?xml version="1.0" encoding="utf-8"?>
<zdepth>1</zdepth>
</file>

<file path=customXml/item153.xml><?xml version="1.0" encoding="utf-8"?>
<zdepth>1.5</zdepth>
</file>

<file path=customXml/item154.xml><?xml version="1.0" encoding="utf-8"?>
<zdepth>1</zdepth>
</file>

<file path=customXml/item155.xml><?xml version="1.0" encoding="utf-8"?>
<zdepth>1</zdepth>
</file>

<file path=customXml/item156.xml><?xml version="1.0" encoding="utf-8"?>
<zdepth>1</zdepth>
</file>

<file path=customXml/item157.xml><?xml version="1.0" encoding="utf-8"?>
<zdepth>1</zdepth>
</file>

<file path=customXml/item158.xml><?xml version="1.0" encoding="utf-8"?>
<extrudness>0.4</extrudness>
</file>

<file path=customXml/item159.xml><?xml version="1.0" encoding="utf-8"?>
<extrudness>0.3</extrudness>
</file>

<file path=customXml/item16.xml><?xml version="1.0" encoding="utf-8"?>
<zdepth>1</zdepth>
</file>

<file path=customXml/item160.xml><?xml version="1.0" encoding="utf-8"?>
<extrudness>0.2</extrudness>
</file>

<file path=customXml/item161.xml><?xml version="1.0" encoding="utf-8"?>
<extrudness>0.2</extrudness>
</file>

<file path=customXml/item162.xml><?xml version="1.0" encoding="utf-8"?>
<extrudness>0.2</extrudness>
</file>

<file path=customXml/item163.xml><?xml version="1.0" encoding="utf-8"?>
<zdepth>1</zdepth>
</file>

<file path=customXml/item164.xml><?xml version="1.0" encoding="utf-8"?>
<zdepth>1</zdepth>
</file>

<file path=customXml/item165.xml><?xml version="1.0" encoding="utf-8"?>
<zdepth>1</zdepth>
</file>

<file path=customXml/item166.xml><?xml version="1.0" encoding="utf-8"?>
<zdepth>2</zdepth>
</file>

<file path=customXml/item167.xml><?xml version="1.0" encoding="utf-8"?>
<extrudness>0.05</extrudness>
</file>

<file path=customXml/item168.xml><?xml version="1.0" encoding="utf-8"?>
<extrudness>0.04</extrudness>
</file>

<file path=customXml/item169.xml><?xml version="1.0" encoding="utf-8"?>
<extrudness>0.3</extrudness>
</file>

<file path=customXml/item17.xml><?xml version="1.0" encoding="utf-8"?>
<extrudness>0</extrudness>
</file>

<file path=customXml/item170.xml><?xml version="1.0" encoding="utf-8"?>
<extrudness>0.3</extrudness>
</file>

<file path=customXml/item171.xml><?xml version="1.0" encoding="utf-8"?>
<zdepth>2</zdepth>
</file>

<file path=customXml/item172.xml><?xml version="1.0" encoding="utf-8"?>
<extrudness>0.5</extrudness>
</file>

<file path=customXml/item173.xml><?xml version="1.0" encoding="utf-8"?>
<extrudness>0.4</extrudness>
</file>

<file path=customXml/item174.xml><?xml version="1.0" encoding="utf-8"?>
<extrudness>0.4</extrudness>
</file>

<file path=customXml/item175.xml><?xml version="1.0" encoding="utf-8"?>
<extrudness>0.4</extrudness>
</file>

<file path=customXml/item176.xml><?xml version="1.0" encoding="utf-8"?>
<extrudness>0.4</extrudness>
</file>

<file path=customXml/item177.xml><?xml version="1.0" encoding="utf-8"?>
<extrudness>0.4</extrudness>
</file>

<file path=customXml/item178.xml><?xml version="1.0" encoding="utf-8"?>
<zdepth>1</zdepth>
</file>

<file path=customXml/item179.xml><?xml version="1.0" encoding="utf-8"?>
<zdepth>1</zdepth>
</file>

<file path=customXml/item18.xml><?xml version="1.0" encoding="utf-8"?>
<extrudness>0.3</extrudness>
</file>

<file path=customXml/item180.xml><?xml version="1.0" encoding="utf-8"?>
<zdepth>1</zdepth>
</file>

<file path=customXml/item181.xml><?xml version="1.0" encoding="utf-8"?>
<zdepth>1</zdepth>
</file>

<file path=customXml/item182.xml><?xml version="1.0" encoding="utf-8"?>
<zdepth>1</zdepth>
</file>

<file path=customXml/item183.xml><?xml version="1.0" encoding="utf-8"?>
<extrudness>0.4</extrudness>
</file>

<file path=customXml/item184.xml><?xml version="1.0" encoding="utf-8"?>
<extrudness>0.4</extrudness>
</file>

<file path=customXml/item185.xml><?xml version="1.0" encoding="utf-8"?>
<extrudness>0.4</extrudness>
</file>

<file path=customXml/item186.xml><?xml version="1.0" encoding="utf-8"?>
<extrudness>0.4</extrudness>
</file>

<file path=customXml/item187.xml><?xml version="1.0" encoding="utf-8"?>
<extrudness>0.4</extrudness>
</file>

<file path=customXml/item188.xml><?xml version="1.0" encoding="utf-8"?>
<zdepth>1</zdepth>
</file>

<file path=customXml/item189.xml><?xml version="1.0" encoding="utf-8"?>
<zdepth>1</zdepth>
</file>

<file path=customXml/item19.xml><?xml version="1.0" encoding="utf-8"?>
<zdepth>0.7</zdepth>
</file>

<file path=customXml/item190.xml><?xml version="1.0" encoding="utf-8"?>
<zdepth>1</zdepth>
</file>

<file path=customXml/item191.xml><?xml version="1.0" encoding="utf-8"?>
<zdepth>1</zdepth>
</file>

<file path=customXml/item192.xml><?xml version="1.0" encoding="utf-8"?>
<zdepth>1</zdepth>
</file>

<file path=customXml/item193.xml><?xml version="1.0" encoding="utf-8"?>
<extrudness>0.3</extrudness>
</file>

<file path=customXml/item194.xml><?xml version="1.0" encoding="utf-8"?>
<zdepth>1</zdepth>
</file>

<file path=customXml/item195.xml><?xml version="1.0" encoding="utf-8"?>
<extrudness>0.04</extrudness>
</file>

<file path=customXml/item196.xml><?xml version="1.0" encoding="utf-8"?>
<extrudness>0.05</extrudness>
</file>

<file path=customXml/item197.xml><?xml version="1.0" encoding="utf-8"?>
<extrudness>0.05</extrudness>
</file>

<file path=customXml/item198.xml><?xml version="1.0" encoding="utf-8"?>
<extrudness>0.05</extrudness>
</file>

<file path=customXml/item199.xml><?xml version="1.0" encoding="utf-8"?>
<extrudness>0.04</extrudness>
</file>

<file path=customXml/item2.xml><?xml version="1.0" encoding="utf-8"?>
<zdepth>1</zdepth>
</file>

<file path=customXml/item20.xml><?xml version="1.0" encoding="utf-8"?>
<zdepth>0.3</zdepth>
</file>

<file path=customXml/item200.xml><?xml version="1.0" encoding="utf-8"?>
<zdepth>2</zdepth>
</file>

<file path=customXml/item201.xml><?xml version="1.0" encoding="utf-8"?>
<extrudness>0.3</extrudness>
</file>

<file path=customXml/item202.xml><?xml version="1.0" encoding="utf-8"?>
<zdepth>2</zdepth>
</file>

<file path=customXml/item203.xml><?xml version="1.0" encoding="utf-8"?>
<extrudness>0.04</extrudness>
</file>

<file path=customXml/item204.xml><?xml version="1.0" encoding="utf-8"?>
<zdepth>2</zdepth>
</file>

<file path=customXml/item205.xml><?xml version="1.0" encoding="utf-8"?>
<zdepth>3</zdepth>
</file>

<file path=customXml/item206.xml><?xml version="1.0" encoding="utf-8"?>
<zdepth>2</zdepth>
</file>

<file path=customXml/item207.xml><?xml version="1.0" encoding="utf-8"?>
<zdepth>1.5</zdepth>
</file>

<file path=customXml/item208.xml><?xml version="1.0" encoding="utf-8"?>
<CamPosX>360</CamPosX>
</file>

<file path=customXml/item209.xml><?xml version="1.0" encoding="utf-8"?>
<CamPosY>270</CamPosY>
</file>

<file path=customXml/item21.xml><?xml version="1.0" encoding="utf-8"?>
<extrudness>0.2</extrudness>
</file>

<file path=customXml/item210.xml><?xml version="1.0" encoding="utf-8"?>
<CamPosZ>546.049</CamPosZ>
</file>

<file path=customXml/item211.xml><?xml version="1.0" encoding="utf-8"?>
<CamOriX>0</CamOriX>
</file>

<file path=customXml/item212.xml><?xml version="1.0" encoding="utf-8"?>
<CamOriY>0</CamOriY>
</file>

<file path=customXml/item213.xml><?xml version="1.0" encoding="utf-8"?>
<CamOriZ>0</CamOriZ>
</file>

<file path=customXml/item214.xml><?xml version="1.0" encoding="utf-8"?>
<CamOriW>1</CamOriW>
</file>

<file path=customXml/item215.xml><?xml version="1.0" encoding="utf-8"?>
<FocusDistance>491.536</FocusDistance>
</file>

<file path=customXml/item216.xml><?xml version="1.0" encoding="utf-8"?>
<zdepth>2</zdepth>
</file>

<file path=customXml/item217.xml><?xml version="1.0" encoding="utf-8"?>
<CamPosX>360</CamPosX>
</file>

<file path=customXml/item218.xml><?xml version="1.0" encoding="utf-8"?>
<CamPosY>270</CamPosY>
</file>

<file path=customXml/item219.xml><?xml version="1.0" encoding="utf-8"?>
<CamPosZ>554.749</CamPosZ>
</file>

<file path=customXml/item22.xml><?xml version="1.0" encoding="utf-8"?>
<zdepth>2</zdepth>
</file>

<file path=customXml/item220.xml><?xml version="1.0" encoding="utf-8"?>
<CamOriX>0</CamOriX>
</file>

<file path=customXml/item221.xml><?xml version="1.0" encoding="utf-8"?>
<CamOriY>0</CamOriY>
</file>

<file path=customXml/item222.xml><?xml version="1.0" encoding="utf-8"?>
<CamOriZ>0</CamOriZ>
</file>

<file path=customXml/item223.xml><?xml version="1.0" encoding="utf-8"?>
<CamOriW>1</CamOriW>
</file>

<file path=customXml/item224.xml><?xml version="1.0" encoding="utf-8"?>
<FocusDistance>541.536</FocusDistance>
</file>

<file path=customXml/item225.xml><?xml version="1.0" encoding="utf-8"?>
<CamPosX>360</CamPosX>
</file>

<file path=customXml/item226.xml><?xml version="1.0" encoding="utf-8"?>
<CamPosY>270</CamPosY>
</file>

<file path=customXml/item227.xml><?xml version="1.0" encoding="utf-8"?>
<CamPosZ>560.149</CamPosZ>
</file>

<file path=customXml/item228.xml><?xml version="1.0" encoding="utf-8"?>
<CamOriX>0</CamOriX>
</file>

<file path=customXml/item229.xml><?xml version="1.0" encoding="utf-8"?>
<CamOriY>0</CamOriY>
</file>

<file path=customXml/item23.xml><?xml version="1.0" encoding="utf-8"?>
<zdepth>0.5</zdepth>
</file>

<file path=customXml/item230.xml><?xml version="1.0" encoding="utf-8"?>
<CamOriZ>0</CamOriZ>
</file>

<file path=customXml/item231.xml><?xml version="1.0" encoding="utf-8"?>
<CamOriW>1</CamOriW>
</file>

<file path=customXml/item232.xml><?xml version="1.0" encoding="utf-8"?>
<FocusDistance>541.536</FocusDistance>
</file>

<file path=customXml/item233.xml><?xml version="1.0" encoding="utf-8"?>
<CamPosX>360</CamPosX>
</file>

<file path=customXml/item234.xml><?xml version="1.0" encoding="utf-8"?>
<CamPosY>270</CamPosY>
</file>

<file path=customXml/item235.xml><?xml version="1.0" encoding="utf-8"?>
<CamPosZ>560.549</CamPosZ>
</file>

<file path=customXml/item236.xml><?xml version="1.0" encoding="utf-8"?>
<CamOriX>0</CamOriX>
</file>

<file path=customXml/item237.xml><?xml version="1.0" encoding="utf-8"?>
<CamOriY>0</CamOriY>
</file>

<file path=customXml/item238.xml><?xml version="1.0" encoding="utf-8"?>
<CamOriZ>0</CamOriZ>
</file>

<file path=customXml/item239.xml><?xml version="1.0" encoding="utf-8"?>
<CamOriW>1</CamOriW>
</file>

<file path=customXml/item24.xml><?xml version="1.0" encoding="utf-8"?>
<zdepth>0.8</zdepth>
</file>

<file path=customXml/item240.xml><?xml version="1.0" encoding="utf-8"?>
<FocusDistance>541.536</FocusDistance>
</file>

<file path=customXml/item241.xml><?xml version="1.0" encoding="utf-8"?>
<CamPosX>360</CamPosX>
</file>

<file path=customXml/item242.xml><?xml version="1.0" encoding="utf-8"?>
<CamPosY>270</CamPosY>
</file>

<file path=customXml/item243.xml><?xml version="1.0" encoding="utf-8"?>
<CamPosZ>558.849</CamPosZ>
</file>

<file path=customXml/item244.xml><?xml version="1.0" encoding="utf-8"?>
<CamOriX>0</CamOriX>
</file>

<file path=customXml/item245.xml><?xml version="1.0" encoding="utf-8"?>
<CamOriY>0</CamOriY>
</file>

<file path=customXml/item246.xml><?xml version="1.0" encoding="utf-8"?>
<CamOriZ>0</CamOriZ>
</file>

<file path=customXml/item247.xml><?xml version="1.0" encoding="utf-8"?>
<CamOriW>1</CamOriW>
</file>

<file path=customXml/item248.xml><?xml version="1.0" encoding="utf-8"?>
<FocusDistance>541.536</FocusDistance>
</file>

<file path=customXml/item249.xml><?xml version="1.0" encoding="utf-8"?>
<CamPosX>360</CamPosX>
</file>

<file path=customXml/item25.xml><?xml version="1.0" encoding="utf-8"?>
<extrudness>0.05</extrudness>
</file>

<file path=customXml/item250.xml><?xml version="1.0" encoding="utf-8"?>
<CamPosY>270</CamPosY>
</file>

<file path=customXml/item251.xml><?xml version="1.0" encoding="utf-8"?>
<CamPosZ>558.649</CamPosZ>
</file>

<file path=customXml/item252.xml><?xml version="1.0" encoding="utf-8"?>
<CamOriX>0</CamOriX>
</file>

<file path=customXml/item253.xml><?xml version="1.0" encoding="utf-8"?>
<CamOriY>0</CamOriY>
</file>

<file path=customXml/item254.xml><?xml version="1.0" encoding="utf-8"?>
<CamOriZ>0</CamOriZ>
</file>

<file path=customXml/item255.xml><?xml version="1.0" encoding="utf-8"?>
<CamOriW>1</CamOriW>
</file>

<file path=customXml/item256.xml><?xml version="1.0" encoding="utf-8"?>
<FocusDistance>541.536</FocusDistance>
</file>

<file path=customXml/item257.xml><?xml version="1.0" encoding="utf-8"?>
<CamPosX>360</CamPosX>
</file>

<file path=customXml/item258.xml><?xml version="1.0" encoding="utf-8"?>
<CamPosY>270</CamPosY>
</file>

<file path=customXml/item259.xml><?xml version="1.0" encoding="utf-8"?>
<CamPosZ>559.649</CamPosZ>
</file>

<file path=customXml/item26.xml><?xml version="1.0" encoding="utf-8"?>
<extrudness>0.9</extrudness>
</file>

<file path=customXml/item260.xml><?xml version="1.0" encoding="utf-8"?>
<CamOriX>0</CamOriX>
</file>

<file path=customXml/item261.xml><?xml version="1.0" encoding="utf-8"?>
<CamOriY>0</CamOriY>
</file>

<file path=customXml/item262.xml><?xml version="1.0" encoding="utf-8"?>
<CamOriZ>0</CamOriZ>
</file>

<file path=customXml/item263.xml><?xml version="1.0" encoding="utf-8"?>
<CamOriW>1</CamOriW>
</file>

<file path=customXml/item264.xml><?xml version="1.0" encoding="utf-8"?>
<FocusDistance>541.536</FocusDistance>
</file>

<file path=customXml/item265.xml><?xml version="1.0" encoding="utf-8"?>
<CamPosX>360</CamPosX>
</file>

<file path=customXml/item266.xml><?xml version="1.0" encoding="utf-8"?>
<CamPosY>270</CamPosY>
</file>

<file path=customXml/item267.xml><?xml version="1.0" encoding="utf-8"?>
<CamPosZ>557.849</CamPosZ>
</file>

<file path=customXml/item268.xml><?xml version="1.0" encoding="utf-8"?>
<CamOriX>0</CamOriX>
</file>

<file path=customXml/item269.xml><?xml version="1.0" encoding="utf-8"?>
<CamOriY>0</CamOriY>
</file>

<file path=customXml/item27.xml><?xml version="1.0" encoding="utf-8"?>
<zdepth>0.6</zdepth>
</file>

<file path=customXml/item270.xml><?xml version="1.0" encoding="utf-8"?>
<CamOriZ>0</CamOriZ>
</file>

<file path=customXml/item271.xml><?xml version="1.0" encoding="utf-8"?>
<CamOriW>1</CamOriW>
</file>

<file path=customXml/item272.xml><?xml version="1.0" encoding="utf-8"?>
<FocusDistance>541.536</FocusDistance>
</file>

<file path=customXml/item273.xml><?xml version="1.0" encoding="utf-8"?>
<CamPosX>360</CamPosX>
</file>

<file path=customXml/item274.xml><?xml version="1.0" encoding="utf-8"?>
<CamPosY>270</CamPosY>
</file>

<file path=customXml/item275.xml><?xml version="1.0" encoding="utf-8"?>
<CamPosZ>558.249</CamPosZ>
</file>

<file path=customXml/item276.xml><?xml version="1.0" encoding="utf-8"?>
<CamOriX>0</CamOriX>
</file>

<file path=customXml/item277.xml><?xml version="1.0" encoding="utf-8"?>
<CamOriY>0</CamOriY>
</file>

<file path=customXml/item278.xml><?xml version="1.0" encoding="utf-8"?>
<CamOriZ>0</CamOriZ>
</file>

<file path=customXml/item279.xml><?xml version="1.0" encoding="utf-8"?>
<CamOriW>1</CamOriW>
</file>

<file path=customXml/item28.xml><?xml version="1.0" encoding="utf-8"?>
<extrudness>0.05</extrudness>
</file>

<file path=customXml/item280.xml><?xml version="1.0" encoding="utf-8"?>
<FocusDistance>541.536</FocusDistance>
</file>

<file path=customXml/item281.xml><?xml version="1.0" encoding="utf-8"?>
<CamPosX>360</CamPosX>
</file>

<file path=customXml/item282.xml><?xml version="1.0" encoding="utf-8"?>
<CamPosY>270</CamPosY>
</file>

<file path=customXml/item283.xml><?xml version="1.0" encoding="utf-8"?>
<CamPosZ>559.049</CamPosZ>
</file>

<file path=customXml/item284.xml><?xml version="1.0" encoding="utf-8"?>
<CamOriX>0</CamOriX>
</file>

<file path=customXml/item285.xml><?xml version="1.0" encoding="utf-8"?>
<CamOriY>0</CamOriY>
</file>

<file path=customXml/item286.xml><?xml version="1.0" encoding="utf-8"?>
<CamOriZ>0</CamOriZ>
</file>

<file path=customXml/item287.xml><?xml version="1.0" encoding="utf-8"?>
<CamOriW>1</CamOriW>
</file>

<file path=customXml/item288.xml><?xml version="1.0" encoding="utf-8"?>
<FocusDistance>541.536</FocusDistance>
</file>

<file path=customXml/item289.xml><?xml version="1.0" encoding="utf-8"?>
<extrudness>0.02</extrudness>
</file>

<file path=customXml/item29.xml><?xml version="1.0" encoding="utf-8"?>
<zdepth>0.5</zdepth>
</file>

<file path=customXml/item290.xml><?xml version="1.0" encoding="utf-8"?>
<zdepth>1</zdepth>
</file>

<file path=customXml/item291.xml><?xml version="1.0" encoding="utf-8"?>
<zdepth>0.5</zdepth>
</file>

<file path=customXml/item292.xml><?xml version="1.0" encoding="utf-8"?>
<extrudness>0.4</extrudness>
</file>

<file path=customXml/item293.xml><?xml version="1.0" encoding="utf-8"?>
<zdepth>1</zdepth>
</file>

<file path=customXml/item294.xml><?xml version="1.0" encoding="utf-8"?>
<extrudness>0.02</extrudness>
</file>

<file path=customXml/item295.xml><?xml version="1.0" encoding="utf-8"?>
<extrudness>0.02</extrudness>
</file>

<file path=customXml/item296.xml><?xml version="1.0" encoding="utf-8"?>
<zdepth>1</zdepth>
</file>

<file path=customXml/item297.xml><?xml version="1.0" encoding="utf-8"?>
<zdepth>1</zdepth>
</file>

<file path=customXml/item298.xml><?xml version="1.0" encoding="utf-8"?>
<extrudness>0.4</extrudness>
</file>

<file path=customXml/item299.xml><?xml version="1.0" encoding="utf-8"?>
<zdepth>1</zdepth>
</file>

<file path=customXml/item3.xml><?xml version="1.0" encoding="utf-8"?>
<extrudness>0.7</extrudness>
</file>

<file path=customXml/item30.xml><?xml version="1.0" encoding="utf-8"?>
<extrudness>0.04</extrudness>
</file>

<file path=customXml/item300.xml><?xml version="1.0" encoding="utf-8"?>
<extrudness>0.4</extrudness>
</file>

<file path=customXml/item301.xml><?xml version="1.0" encoding="utf-8"?>
<extrudness>0.4</extrudness>
</file>

<file path=customXml/item302.xml><?xml version="1.0" encoding="utf-8"?>
<zdepth>1</zdepth>
</file>

<file path=customXml/item303.xml><?xml version="1.0" encoding="utf-8"?>
<zdepth>1</zdepth>
</file>

<file path=customXml/item304.xml><?xml version="1.0" encoding="utf-8"?>
<extrudness>0.4</extrudness>
</file>

<file path=customXml/item305.xml><?xml version="1.0" encoding="utf-8"?>
<extrudness>0.4</extrudness>
</file>

<file path=customXml/item306.xml><?xml version="1.0" encoding="utf-8"?>
<zdepth>1</zdepth>
</file>

<file path=customXml/item307.xml><?xml version="1.0" encoding="utf-8"?>
<zdepth>1</zdepth>
</file>

<file path=customXml/item308.xml><?xml version="1.0" encoding="utf-8"?>
<extrudness>0.02</extrudness>
</file>

<file path=customXml/item31.xml><?xml version="1.0" encoding="utf-8"?>
<extrudness>0.2</extrudness>
</file>

<file path=customXml/item32.xml><?xml version="1.0" encoding="utf-8"?>
<zdepth>1</zdepth>
</file>

<file path=customXml/item33.xml><?xml version="1.0" encoding="utf-8"?>
<extrudness>0.3</extrudness>
</file>

<file path=customXml/item34.xml><?xml version="1.0" encoding="utf-8"?>
<zdepth>1</zdepth>
</file>

<file path=customXml/item35.xml><?xml version="1.0" encoding="utf-8"?>
<zdepth>0.5</zdepth>
</file>

<file path=customXml/item36.xml><?xml version="1.0" encoding="utf-8"?>
<zdepth>1</zdepth>
</file>

<file path=customXml/item37.xml><?xml version="1.0" encoding="utf-8"?>
<zdepth>-1</zdepth>
</file>

<file path=customXml/item38.xml><?xml version="1.0" encoding="utf-8"?>
<extrudness>0</extrudness>
</file>

<file path=customXml/item39.xml><?xml version="1.0" encoding="utf-8"?>
<zdepth>1</zdepth>
</file>

<file path=customXml/item4.xml><?xml version="1.0" encoding="utf-8"?>
<zdepth>1</zdepth>
</file>

<file path=customXml/item40.xml><?xml version="1.0" encoding="utf-8"?>
<zdepth>1</zdepth>
</file>

<file path=customXml/item41.xml><?xml version="1.0" encoding="utf-8"?>
<zdepth>0.5</zdepth>
</file>

<file path=customXml/item42.xml><?xml version="1.0" encoding="utf-8"?>
<extrudness>0.8</extrudness>
</file>

<file path=customXml/item43.xml><?xml version="1.0" encoding="utf-8"?>
<extrudness>0.3</extrudness>
</file>

<file path=customXml/item44.xml><?xml version="1.0" encoding="utf-8"?>
<zdepth>1</zdepth>
</file>

<file path=customXml/item45.xml><?xml version="1.0" encoding="utf-8"?>
<extrudness>0.2</extrudness>
</file>

<file path=customXml/item46.xml><?xml version="1.0" encoding="utf-8"?>
<zdepth>0.5</zdepth>
</file>

<file path=customXml/item47.xml><?xml version="1.0" encoding="utf-8"?>
<zdepth>1</zdepth>
</file>

<file path=customXml/item48.xml><?xml version="1.0" encoding="utf-8"?>
<extrudness>0.4</extrudness>
</file>

<file path=customXml/item49.xml><?xml version="1.0" encoding="utf-8"?>
<extrudness>0.02</extrudness>
</file>

<file path=customXml/item5.xml><?xml version="1.0" encoding="utf-8"?>
<extrudness>0</extrudness>
</file>

<file path=customXml/item50.xml><?xml version="1.0" encoding="utf-8"?>
<zdepth>1</zdepth>
</file>

<file path=customXml/item51.xml><?xml version="1.0" encoding="utf-8"?>
<extrudness>0.4</extrudness>
</file>

<file path=customXml/item52.xml><?xml version="1.0" encoding="utf-8"?>
<zdepth>1</zdepth>
</file>

<file path=customXml/item53.xml><?xml version="1.0" encoding="utf-8"?>
<extrudness>0.3</extrudness>
</file>

<file path=customXml/item54.xml><?xml version="1.0" encoding="utf-8"?>
<zdepth>1</zdepth>
</file>

<file path=customXml/item55.xml><?xml version="1.0" encoding="utf-8"?>
<zdepth>0.8</zdepth>
</file>

<file path=customXml/item56.xml><?xml version="1.0" encoding="utf-8"?>
<extrudness>0.6</extrudness>
</file>

<file path=customXml/item57.xml><?xml version="1.0" encoding="utf-8"?>
<zdepth>0.9</zdepth>
</file>

<file path=customXml/item58.xml><?xml version="1.0" encoding="utf-8"?>
<extrudness>0.02</extrudness>
</file>

<file path=customXml/item59.xml><?xml version="1.0" encoding="utf-8"?>
<extrudness>1</extrudness>
</file>

<file path=customXml/item6.xml><?xml version="1.0" encoding="utf-8"?>
<zdepth>0.5</zdepth>
</file>

<file path=customXml/item60.xml><?xml version="1.0" encoding="utf-8"?>
<extrudness>0.2</extrudness>
</file>

<file path=customXml/item61.xml><?xml version="1.0" encoding="utf-8"?>
<extrudness>0.3</extrudness>
</file>

<file path=customXml/item62.xml><?xml version="1.0" encoding="utf-8"?>
<zdepth>1</zdepth>
</file>

<file path=customXml/item63.xml><?xml version="1.0" encoding="utf-8"?>
<zdepth>1</zdepth>
</file>

<file path=customXml/item64.xml><?xml version="1.0" encoding="utf-8"?>
<extrudness>0.05</extrudness>
</file>

<file path=customXml/item65.xml><?xml version="1.0" encoding="utf-8"?>
<extrudness>0.02</extrudness>
</file>

<file path=customXml/item66.xml><?xml version="1.0" encoding="utf-8"?>
<extrudness>0.3</extrudness>
</file>

<file path=customXml/item67.xml><?xml version="1.0" encoding="utf-8"?>
<zdepth>0.5</zdepth>
</file>

<file path=customXml/item68.xml><?xml version="1.0" encoding="utf-8"?>
<zdepth>1</zdepth>
</file>

<file path=customXml/item69.xml><?xml version="1.0" encoding="utf-8"?>
<extrudness>0.3</extrudness>
</file>

<file path=customXml/item7.xml><?xml version="1.0" encoding="utf-8"?>
<zdepth>0.5</zdepth>
</file>

<file path=customXml/item70.xml><?xml version="1.0" encoding="utf-8"?>
<zdepth>0.5</zdepth>
</file>

<file path=customXml/item71.xml><?xml version="1.0" encoding="utf-8"?>
<zdepth>0.2</zdepth>
</file>

<file path=customXml/item72.xml><?xml version="1.0" encoding="utf-8"?>
<extrudness>0.3</extrudness>
</file>

<file path=customXml/item73.xml><?xml version="1.0" encoding="utf-8"?>
<zdepth>1</zdepth>
</file>

<file path=customXml/item74.xml><?xml version="1.0" encoding="utf-8"?>
<extrudness>0.3</extrudness>
</file>

<file path=customXml/item75.xml><?xml version="1.0" encoding="utf-8"?>
<zdepth>1</zdepth>
</file>

<file path=customXml/item76.xml><?xml version="1.0" encoding="utf-8"?>
<zdepth>1</zdepth>
</file>

<file path=customXml/item77.xml><?xml version="1.0" encoding="utf-8"?>
<extrudness>1</extrudness>
</file>

<file path=customXml/item78.xml><?xml version="1.0" encoding="utf-8"?>
<extrudness>0.6</extrudness>
</file>

<file path=customXml/item79.xml><?xml version="1.0" encoding="utf-8"?>
<extrudness>0.6</extrudness>
</file>

<file path=customXml/item8.xml><?xml version="1.0" encoding="utf-8"?>
<zdepth>0.4</zdepth>
</file>

<file path=customXml/item80.xml><?xml version="1.0" encoding="utf-8"?>
<zdepth>1</zdepth>
</file>

<file path=customXml/item81.xml><?xml version="1.0" encoding="utf-8"?>
<zdepth>1</zdepth>
</file>

<file path=customXml/item82.xml><?xml version="1.0" encoding="utf-8"?>
<zdepth>1</zdepth>
</file>

<file path=customXml/item83.xml><?xml version="1.0" encoding="utf-8"?>
<extrudness>1</extrudness>
</file>

<file path=customXml/item84.xml><?xml version="1.0" encoding="utf-8"?>
<zdepth>2</zdepth>
</file>

<file path=customXml/item85.xml><?xml version="1.0" encoding="utf-8"?>
<extrudness>0.1</extrudness>
</file>

<file path=customXml/item86.xml><?xml version="1.0" encoding="utf-8"?>
<extrudness>0.1</extrudness>
</file>

<file path=customXml/item87.xml><?xml version="1.0" encoding="utf-8"?>
<extrudness>0.1</extrudness>
</file>

<file path=customXml/item88.xml><?xml version="1.0" encoding="utf-8"?>
<extrudness>0.04</extrudness>
</file>

<file path=customXml/item89.xml><?xml version="1.0" encoding="utf-8"?>
<zdepth>1</zdepth>
</file>

<file path=customXml/item9.xml><?xml version="1.0" encoding="utf-8"?>
<zdepth>1</zdepth>
</file>

<file path=customXml/item90.xml><?xml version="1.0" encoding="utf-8"?>
<extrudness>0.02</extrudness>
</file>

<file path=customXml/item91.xml><?xml version="1.0" encoding="utf-8"?>
<extrudness>0.02</extrudness>
</file>

<file path=customXml/item92.xml><?xml version="1.0" encoding="utf-8"?>
<zdepth>1</zdepth>
</file>

<file path=customXml/item93.xml><?xml version="1.0" encoding="utf-8"?>
<extrudness>0.4</extrudness>
</file>

<file path=customXml/item94.xml><?xml version="1.0" encoding="utf-8"?>
<extrudness>0.4</extrudness>
</file>

<file path=customXml/item95.xml><?xml version="1.0" encoding="utf-8"?>
<extrudness>0.4</extrudness>
</file>

<file path=customXml/item96.xml><?xml version="1.0" encoding="utf-8"?>
<extrudness>0.4</extrudness>
</file>

<file path=customXml/item97.xml><?xml version="1.0" encoding="utf-8"?>
<extrudness>0.4</extrudness>
</file>

<file path=customXml/item98.xml><?xml version="1.0" encoding="utf-8"?>
<zdepth>1</zdepth>
</file>

<file path=customXml/item99.xml><?xml version="1.0" encoding="utf-8"?>
<zdepth>1</zdepth>
</file>

<file path=customXml/itemProps1.xml><?xml version="1.0" encoding="utf-8"?>
<ds:datastoreItem xmlns:ds="http://schemas.openxmlformats.org/officeDocument/2006/customXml" ds:itemID="{85E4947F-6FFD-45BF-89C5-6DD4E00B5BA4}">
  <ds:schemaRefs/>
</ds:datastoreItem>
</file>

<file path=customXml/itemProps10.xml><?xml version="1.0" encoding="utf-8"?>
<ds:datastoreItem xmlns:ds="http://schemas.openxmlformats.org/officeDocument/2006/customXml" ds:itemID="{42E2B438-EB80-420E-9AF2-DA973D2C244D}">
  <ds:schemaRefs/>
</ds:datastoreItem>
</file>

<file path=customXml/itemProps100.xml><?xml version="1.0" encoding="utf-8"?>
<ds:datastoreItem xmlns:ds="http://schemas.openxmlformats.org/officeDocument/2006/customXml" ds:itemID="{13909256-8FD7-4990-86CF-F2285F51BBDD}">
  <ds:schemaRefs/>
</ds:datastoreItem>
</file>

<file path=customXml/itemProps101.xml><?xml version="1.0" encoding="utf-8"?>
<ds:datastoreItem xmlns:ds="http://schemas.openxmlformats.org/officeDocument/2006/customXml" ds:itemID="{29C8F83D-39FC-4E92-A6C6-F9EC86406D05}">
  <ds:schemaRefs/>
</ds:datastoreItem>
</file>

<file path=customXml/itemProps102.xml><?xml version="1.0" encoding="utf-8"?>
<ds:datastoreItem xmlns:ds="http://schemas.openxmlformats.org/officeDocument/2006/customXml" ds:itemID="{A003350A-7313-45B1-9205-4113A7A3B6CA}">
  <ds:schemaRefs/>
</ds:datastoreItem>
</file>

<file path=customXml/itemProps103.xml><?xml version="1.0" encoding="utf-8"?>
<ds:datastoreItem xmlns:ds="http://schemas.openxmlformats.org/officeDocument/2006/customXml" ds:itemID="{AE9BA701-000F-4664-A4CD-BB055DA8C202}">
  <ds:schemaRefs/>
</ds:datastoreItem>
</file>

<file path=customXml/itemProps104.xml><?xml version="1.0" encoding="utf-8"?>
<ds:datastoreItem xmlns:ds="http://schemas.openxmlformats.org/officeDocument/2006/customXml" ds:itemID="{4E568586-8335-4843-9B27-5FC3B4CEA159}">
  <ds:schemaRefs/>
</ds:datastoreItem>
</file>

<file path=customXml/itemProps105.xml><?xml version="1.0" encoding="utf-8"?>
<ds:datastoreItem xmlns:ds="http://schemas.openxmlformats.org/officeDocument/2006/customXml" ds:itemID="{D4391C43-703E-4F9F-88BA-A965F3592FE0}">
  <ds:schemaRefs/>
</ds:datastoreItem>
</file>

<file path=customXml/itemProps106.xml><?xml version="1.0" encoding="utf-8"?>
<ds:datastoreItem xmlns:ds="http://schemas.openxmlformats.org/officeDocument/2006/customXml" ds:itemID="{BBC82CC2-DB74-4220-963A-5951519CB4D9}">
  <ds:schemaRefs/>
</ds:datastoreItem>
</file>

<file path=customXml/itemProps107.xml><?xml version="1.0" encoding="utf-8"?>
<ds:datastoreItem xmlns:ds="http://schemas.openxmlformats.org/officeDocument/2006/customXml" ds:itemID="{716002D1-2F44-4DFB-9F5C-664FF1A48472}">
  <ds:schemaRefs/>
</ds:datastoreItem>
</file>

<file path=customXml/itemProps108.xml><?xml version="1.0" encoding="utf-8"?>
<ds:datastoreItem xmlns:ds="http://schemas.openxmlformats.org/officeDocument/2006/customXml" ds:itemID="{2D5A6ED3-93CD-4E28-975C-A1DE62CFED13}">
  <ds:schemaRefs/>
</ds:datastoreItem>
</file>

<file path=customXml/itemProps109.xml><?xml version="1.0" encoding="utf-8"?>
<ds:datastoreItem xmlns:ds="http://schemas.openxmlformats.org/officeDocument/2006/customXml" ds:itemID="{C6E26406-6F27-4283-A2E7-D4E35BA0B151}">
  <ds:schemaRefs/>
</ds:datastoreItem>
</file>

<file path=customXml/itemProps11.xml><?xml version="1.0" encoding="utf-8"?>
<ds:datastoreItem xmlns:ds="http://schemas.openxmlformats.org/officeDocument/2006/customXml" ds:itemID="{05997C68-DE74-4089-AC67-24138FC698D7}">
  <ds:schemaRefs/>
</ds:datastoreItem>
</file>

<file path=customXml/itemProps110.xml><?xml version="1.0" encoding="utf-8"?>
<ds:datastoreItem xmlns:ds="http://schemas.openxmlformats.org/officeDocument/2006/customXml" ds:itemID="{94D471B8-6D34-4D02-9E57-9202F15CFCD1}">
  <ds:schemaRefs/>
</ds:datastoreItem>
</file>

<file path=customXml/itemProps111.xml><?xml version="1.0" encoding="utf-8"?>
<ds:datastoreItem xmlns:ds="http://schemas.openxmlformats.org/officeDocument/2006/customXml" ds:itemID="{6910F50F-D2F9-4C01-A027-F560FE2FD458}">
  <ds:schemaRefs/>
</ds:datastoreItem>
</file>

<file path=customXml/itemProps112.xml><?xml version="1.0" encoding="utf-8"?>
<ds:datastoreItem xmlns:ds="http://schemas.openxmlformats.org/officeDocument/2006/customXml" ds:itemID="{9A147F4E-680E-479B-A922-0F087DD73C95}">
  <ds:schemaRefs/>
</ds:datastoreItem>
</file>

<file path=customXml/itemProps113.xml><?xml version="1.0" encoding="utf-8"?>
<ds:datastoreItem xmlns:ds="http://schemas.openxmlformats.org/officeDocument/2006/customXml" ds:itemID="{94B05F32-1809-4001-ACE7-4BA946A11945}">
  <ds:schemaRefs/>
</ds:datastoreItem>
</file>

<file path=customXml/itemProps114.xml><?xml version="1.0" encoding="utf-8"?>
<ds:datastoreItem xmlns:ds="http://schemas.openxmlformats.org/officeDocument/2006/customXml" ds:itemID="{3865329E-4D5A-48D8-9EA1-ADE70AD59D57}">
  <ds:schemaRefs/>
</ds:datastoreItem>
</file>

<file path=customXml/itemProps115.xml><?xml version="1.0" encoding="utf-8"?>
<ds:datastoreItem xmlns:ds="http://schemas.openxmlformats.org/officeDocument/2006/customXml" ds:itemID="{C2EBDD9D-3236-4BD7-82AA-09B0D665268B}">
  <ds:schemaRefs/>
</ds:datastoreItem>
</file>

<file path=customXml/itemProps116.xml><?xml version="1.0" encoding="utf-8"?>
<ds:datastoreItem xmlns:ds="http://schemas.openxmlformats.org/officeDocument/2006/customXml" ds:itemID="{0A51A507-2412-4CE3-A5D6-78949C586D2C}">
  <ds:schemaRefs/>
</ds:datastoreItem>
</file>

<file path=customXml/itemProps117.xml><?xml version="1.0" encoding="utf-8"?>
<ds:datastoreItem xmlns:ds="http://schemas.openxmlformats.org/officeDocument/2006/customXml" ds:itemID="{CD90A2D0-BBDF-47B7-A4B2-A32A3A668C66}">
  <ds:schemaRefs/>
</ds:datastoreItem>
</file>

<file path=customXml/itemProps118.xml><?xml version="1.0" encoding="utf-8"?>
<ds:datastoreItem xmlns:ds="http://schemas.openxmlformats.org/officeDocument/2006/customXml" ds:itemID="{637BB699-2CEF-4139-9386-50B89C819AD3}">
  <ds:schemaRefs/>
</ds:datastoreItem>
</file>

<file path=customXml/itemProps119.xml><?xml version="1.0" encoding="utf-8"?>
<ds:datastoreItem xmlns:ds="http://schemas.openxmlformats.org/officeDocument/2006/customXml" ds:itemID="{DD9298F8-BB54-400B-AEBA-834BF0308764}">
  <ds:schemaRefs/>
</ds:datastoreItem>
</file>

<file path=customXml/itemProps12.xml><?xml version="1.0" encoding="utf-8"?>
<ds:datastoreItem xmlns:ds="http://schemas.openxmlformats.org/officeDocument/2006/customXml" ds:itemID="{8E941D46-DB05-4FAE-970B-907C54B98A7E}">
  <ds:schemaRefs/>
</ds:datastoreItem>
</file>

<file path=customXml/itemProps120.xml><?xml version="1.0" encoding="utf-8"?>
<ds:datastoreItem xmlns:ds="http://schemas.openxmlformats.org/officeDocument/2006/customXml" ds:itemID="{4E761347-8943-42AB-B3D8-4249F6300A06}">
  <ds:schemaRefs/>
</ds:datastoreItem>
</file>

<file path=customXml/itemProps121.xml><?xml version="1.0" encoding="utf-8"?>
<ds:datastoreItem xmlns:ds="http://schemas.openxmlformats.org/officeDocument/2006/customXml" ds:itemID="{6EB416B5-AE25-4281-9232-EA6511361731}">
  <ds:schemaRefs/>
</ds:datastoreItem>
</file>

<file path=customXml/itemProps122.xml><?xml version="1.0" encoding="utf-8"?>
<ds:datastoreItem xmlns:ds="http://schemas.openxmlformats.org/officeDocument/2006/customXml" ds:itemID="{C0740FCD-654B-4BF6-A175-60AF8EA9B0A6}">
  <ds:schemaRefs/>
</ds:datastoreItem>
</file>

<file path=customXml/itemProps123.xml><?xml version="1.0" encoding="utf-8"?>
<ds:datastoreItem xmlns:ds="http://schemas.openxmlformats.org/officeDocument/2006/customXml" ds:itemID="{0D181125-C6A5-4E09-A9C2-307D4B4A22DC}">
  <ds:schemaRefs/>
</ds:datastoreItem>
</file>

<file path=customXml/itemProps124.xml><?xml version="1.0" encoding="utf-8"?>
<ds:datastoreItem xmlns:ds="http://schemas.openxmlformats.org/officeDocument/2006/customXml" ds:itemID="{64FBD48B-D1A6-46B3-A115-23A4BEA0F49A}">
  <ds:schemaRefs/>
</ds:datastoreItem>
</file>

<file path=customXml/itemProps125.xml><?xml version="1.0" encoding="utf-8"?>
<ds:datastoreItem xmlns:ds="http://schemas.openxmlformats.org/officeDocument/2006/customXml" ds:itemID="{59D83C8F-83AE-45C9-AE43-2411B90EE7FE}">
  <ds:schemaRefs/>
</ds:datastoreItem>
</file>

<file path=customXml/itemProps126.xml><?xml version="1.0" encoding="utf-8"?>
<ds:datastoreItem xmlns:ds="http://schemas.openxmlformats.org/officeDocument/2006/customXml" ds:itemID="{D449017A-2BA6-41F6-985C-4CB7F261575E}">
  <ds:schemaRefs/>
</ds:datastoreItem>
</file>

<file path=customXml/itemProps127.xml><?xml version="1.0" encoding="utf-8"?>
<ds:datastoreItem xmlns:ds="http://schemas.openxmlformats.org/officeDocument/2006/customXml" ds:itemID="{594D4342-F458-44C6-9964-0C5335F5021C}">
  <ds:schemaRefs/>
</ds:datastoreItem>
</file>

<file path=customXml/itemProps128.xml><?xml version="1.0" encoding="utf-8"?>
<ds:datastoreItem xmlns:ds="http://schemas.openxmlformats.org/officeDocument/2006/customXml" ds:itemID="{BD9066D2-6792-44C2-A21F-3D456A40DEEB}">
  <ds:schemaRefs/>
</ds:datastoreItem>
</file>

<file path=customXml/itemProps129.xml><?xml version="1.0" encoding="utf-8"?>
<ds:datastoreItem xmlns:ds="http://schemas.openxmlformats.org/officeDocument/2006/customXml" ds:itemID="{866E09F1-0167-473C-89A2-86252A2EB49A}">
  <ds:schemaRefs/>
</ds:datastoreItem>
</file>

<file path=customXml/itemProps13.xml><?xml version="1.0" encoding="utf-8"?>
<ds:datastoreItem xmlns:ds="http://schemas.openxmlformats.org/officeDocument/2006/customXml" ds:itemID="{638A4D7C-0528-4E06-8339-53E6CD1DA025}">
  <ds:schemaRefs/>
</ds:datastoreItem>
</file>

<file path=customXml/itemProps130.xml><?xml version="1.0" encoding="utf-8"?>
<ds:datastoreItem xmlns:ds="http://schemas.openxmlformats.org/officeDocument/2006/customXml" ds:itemID="{7CE9B27D-A2EC-441F-8443-3767605F01EB}">
  <ds:schemaRefs/>
</ds:datastoreItem>
</file>

<file path=customXml/itemProps131.xml><?xml version="1.0" encoding="utf-8"?>
<ds:datastoreItem xmlns:ds="http://schemas.openxmlformats.org/officeDocument/2006/customXml" ds:itemID="{8E7159E5-4CD1-4A7D-A6EF-469F9668D304}">
  <ds:schemaRefs/>
</ds:datastoreItem>
</file>

<file path=customXml/itemProps132.xml><?xml version="1.0" encoding="utf-8"?>
<ds:datastoreItem xmlns:ds="http://schemas.openxmlformats.org/officeDocument/2006/customXml" ds:itemID="{7DD49DF7-CBFF-4821-8B99-9281A10AE2F5}">
  <ds:schemaRefs/>
</ds:datastoreItem>
</file>

<file path=customXml/itemProps133.xml><?xml version="1.0" encoding="utf-8"?>
<ds:datastoreItem xmlns:ds="http://schemas.openxmlformats.org/officeDocument/2006/customXml" ds:itemID="{8C077C70-C173-454C-959C-9B9AE403752E}">
  <ds:schemaRefs/>
</ds:datastoreItem>
</file>

<file path=customXml/itemProps134.xml><?xml version="1.0" encoding="utf-8"?>
<ds:datastoreItem xmlns:ds="http://schemas.openxmlformats.org/officeDocument/2006/customXml" ds:itemID="{9BAE0B6D-5AC0-4021-A79D-1996B38EAF71}">
  <ds:schemaRefs/>
</ds:datastoreItem>
</file>

<file path=customXml/itemProps135.xml><?xml version="1.0" encoding="utf-8"?>
<ds:datastoreItem xmlns:ds="http://schemas.openxmlformats.org/officeDocument/2006/customXml" ds:itemID="{3FE3BEC0-2196-40E0-9096-9CAE5865988B}">
  <ds:schemaRefs/>
</ds:datastoreItem>
</file>

<file path=customXml/itemProps136.xml><?xml version="1.0" encoding="utf-8"?>
<ds:datastoreItem xmlns:ds="http://schemas.openxmlformats.org/officeDocument/2006/customXml" ds:itemID="{98050A8F-56EB-4586-96A2-9EF2D4B8FB21}">
  <ds:schemaRefs/>
</ds:datastoreItem>
</file>

<file path=customXml/itemProps137.xml><?xml version="1.0" encoding="utf-8"?>
<ds:datastoreItem xmlns:ds="http://schemas.openxmlformats.org/officeDocument/2006/customXml" ds:itemID="{44BD66A2-5222-4618-926A-8B4843A4DFF0}">
  <ds:schemaRefs/>
</ds:datastoreItem>
</file>

<file path=customXml/itemProps138.xml><?xml version="1.0" encoding="utf-8"?>
<ds:datastoreItem xmlns:ds="http://schemas.openxmlformats.org/officeDocument/2006/customXml" ds:itemID="{B17F29AB-D090-498A-86DC-6FE0FDA8EBBB}">
  <ds:schemaRefs/>
</ds:datastoreItem>
</file>

<file path=customXml/itemProps139.xml><?xml version="1.0" encoding="utf-8"?>
<ds:datastoreItem xmlns:ds="http://schemas.openxmlformats.org/officeDocument/2006/customXml" ds:itemID="{A706AC3D-0092-4C7C-B6C5-2FA8C617F133}">
  <ds:schemaRefs/>
</ds:datastoreItem>
</file>

<file path=customXml/itemProps14.xml><?xml version="1.0" encoding="utf-8"?>
<ds:datastoreItem xmlns:ds="http://schemas.openxmlformats.org/officeDocument/2006/customXml" ds:itemID="{6669165A-7C69-40E8-8C4C-E9D83282A48D}">
  <ds:schemaRefs/>
</ds:datastoreItem>
</file>

<file path=customXml/itemProps140.xml><?xml version="1.0" encoding="utf-8"?>
<ds:datastoreItem xmlns:ds="http://schemas.openxmlformats.org/officeDocument/2006/customXml" ds:itemID="{B40426EC-7C21-4EDB-AAD1-4FE3DC59A274}">
  <ds:schemaRefs/>
</ds:datastoreItem>
</file>

<file path=customXml/itemProps141.xml><?xml version="1.0" encoding="utf-8"?>
<ds:datastoreItem xmlns:ds="http://schemas.openxmlformats.org/officeDocument/2006/customXml" ds:itemID="{DEEDDDFE-5524-44A3-A892-7F845C713D7A}">
  <ds:schemaRefs/>
</ds:datastoreItem>
</file>

<file path=customXml/itemProps142.xml><?xml version="1.0" encoding="utf-8"?>
<ds:datastoreItem xmlns:ds="http://schemas.openxmlformats.org/officeDocument/2006/customXml" ds:itemID="{011ABADB-5051-469F-B8A3-FF76A83EF4BB}">
  <ds:schemaRefs/>
</ds:datastoreItem>
</file>

<file path=customXml/itemProps143.xml><?xml version="1.0" encoding="utf-8"?>
<ds:datastoreItem xmlns:ds="http://schemas.openxmlformats.org/officeDocument/2006/customXml" ds:itemID="{FFF9C5EE-99EF-440F-9E9B-98CDE3FB255E}">
  <ds:schemaRefs/>
</ds:datastoreItem>
</file>

<file path=customXml/itemProps144.xml><?xml version="1.0" encoding="utf-8"?>
<ds:datastoreItem xmlns:ds="http://schemas.openxmlformats.org/officeDocument/2006/customXml" ds:itemID="{4078B739-9844-45B8-AE7E-5F0CEB637CAE}">
  <ds:schemaRefs/>
</ds:datastoreItem>
</file>

<file path=customXml/itemProps145.xml><?xml version="1.0" encoding="utf-8"?>
<ds:datastoreItem xmlns:ds="http://schemas.openxmlformats.org/officeDocument/2006/customXml" ds:itemID="{80D48953-D328-41E7-AD41-F3DDFB941681}">
  <ds:schemaRefs/>
</ds:datastoreItem>
</file>

<file path=customXml/itemProps146.xml><?xml version="1.0" encoding="utf-8"?>
<ds:datastoreItem xmlns:ds="http://schemas.openxmlformats.org/officeDocument/2006/customXml" ds:itemID="{13B77D1B-4353-4D44-B871-291B2290D732}">
  <ds:schemaRefs/>
</ds:datastoreItem>
</file>

<file path=customXml/itemProps147.xml><?xml version="1.0" encoding="utf-8"?>
<ds:datastoreItem xmlns:ds="http://schemas.openxmlformats.org/officeDocument/2006/customXml" ds:itemID="{F90C234D-54AE-4317-A3E7-D45380ABEE5F}">
  <ds:schemaRefs/>
</ds:datastoreItem>
</file>

<file path=customXml/itemProps148.xml><?xml version="1.0" encoding="utf-8"?>
<ds:datastoreItem xmlns:ds="http://schemas.openxmlformats.org/officeDocument/2006/customXml" ds:itemID="{CCC37F38-8348-4A03-B301-A35A43E59709}">
  <ds:schemaRefs/>
</ds:datastoreItem>
</file>

<file path=customXml/itemProps149.xml><?xml version="1.0" encoding="utf-8"?>
<ds:datastoreItem xmlns:ds="http://schemas.openxmlformats.org/officeDocument/2006/customXml" ds:itemID="{EEDBA337-5FD3-4DAE-B4F9-9B86BCD31726}">
  <ds:schemaRefs/>
</ds:datastoreItem>
</file>

<file path=customXml/itemProps15.xml><?xml version="1.0" encoding="utf-8"?>
<ds:datastoreItem xmlns:ds="http://schemas.openxmlformats.org/officeDocument/2006/customXml" ds:itemID="{06C56DB7-7BD5-4710-947C-8005E41F5BC4}">
  <ds:schemaRefs/>
</ds:datastoreItem>
</file>

<file path=customXml/itemProps150.xml><?xml version="1.0" encoding="utf-8"?>
<ds:datastoreItem xmlns:ds="http://schemas.openxmlformats.org/officeDocument/2006/customXml" ds:itemID="{F160DC6B-7F18-4211-B94A-FD007920952B}">
  <ds:schemaRefs/>
</ds:datastoreItem>
</file>

<file path=customXml/itemProps151.xml><?xml version="1.0" encoding="utf-8"?>
<ds:datastoreItem xmlns:ds="http://schemas.openxmlformats.org/officeDocument/2006/customXml" ds:itemID="{CD019EF0-63E9-42C3-8DF2-E1CCB08E3D3C}">
  <ds:schemaRefs/>
</ds:datastoreItem>
</file>

<file path=customXml/itemProps152.xml><?xml version="1.0" encoding="utf-8"?>
<ds:datastoreItem xmlns:ds="http://schemas.openxmlformats.org/officeDocument/2006/customXml" ds:itemID="{CFF4435A-A2DD-4633-80D8-8D12C5474A3D}">
  <ds:schemaRefs/>
</ds:datastoreItem>
</file>

<file path=customXml/itemProps153.xml><?xml version="1.0" encoding="utf-8"?>
<ds:datastoreItem xmlns:ds="http://schemas.openxmlformats.org/officeDocument/2006/customXml" ds:itemID="{B80AB34B-7AB5-40D7-A4AD-60A12DF24E22}">
  <ds:schemaRefs/>
</ds:datastoreItem>
</file>

<file path=customXml/itemProps154.xml><?xml version="1.0" encoding="utf-8"?>
<ds:datastoreItem xmlns:ds="http://schemas.openxmlformats.org/officeDocument/2006/customXml" ds:itemID="{0C854193-2C18-4171-9AC2-E601372E7C41}">
  <ds:schemaRefs/>
</ds:datastoreItem>
</file>

<file path=customXml/itemProps155.xml><?xml version="1.0" encoding="utf-8"?>
<ds:datastoreItem xmlns:ds="http://schemas.openxmlformats.org/officeDocument/2006/customXml" ds:itemID="{25CABDAC-C773-47A7-8AF1-2A8667C1C3E7}">
  <ds:schemaRefs/>
</ds:datastoreItem>
</file>

<file path=customXml/itemProps156.xml><?xml version="1.0" encoding="utf-8"?>
<ds:datastoreItem xmlns:ds="http://schemas.openxmlformats.org/officeDocument/2006/customXml" ds:itemID="{FDDBD0C1-0D0E-41F9-9B9F-F426FDBE0073}">
  <ds:schemaRefs/>
</ds:datastoreItem>
</file>

<file path=customXml/itemProps157.xml><?xml version="1.0" encoding="utf-8"?>
<ds:datastoreItem xmlns:ds="http://schemas.openxmlformats.org/officeDocument/2006/customXml" ds:itemID="{AF225823-6E08-480A-AA01-A581FAA00FC3}">
  <ds:schemaRefs/>
</ds:datastoreItem>
</file>

<file path=customXml/itemProps158.xml><?xml version="1.0" encoding="utf-8"?>
<ds:datastoreItem xmlns:ds="http://schemas.openxmlformats.org/officeDocument/2006/customXml" ds:itemID="{3EA54245-CB64-411F-88C8-F0B0633B8185}">
  <ds:schemaRefs/>
</ds:datastoreItem>
</file>

<file path=customXml/itemProps159.xml><?xml version="1.0" encoding="utf-8"?>
<ds:datastoreItem xmlns:ds="http://schemas.openxmlformats.org/officeDocument/2006/customXml" ds:itemID="{DA855580-36C8-42B9-B9D1-376E90EB1552}">
  <ds:schemaRefs/>
</ds:datastoreItem>
</file>

<file path=customXml/itemProps16.xml><?xml version="1.0" encoding="utf-8"?>
<ds:datastoreItem xmlns:ds="http://schemas.openxmlformats.org/officeDocument/2006/customXml" ds:itemID="{BEB00B47-2FF0-48C0-BE7B-D4BDC60B0012}">
  <ds:schemaRefs/>
</ds:datastoreItem>
</file>

<file path=customXml/itemProps160.xml><?xml version="1.0" encoding="utf-8"?>
<ds:datastoreItem xmlns:ds="http://schemas.openxmlformats.org/officeDocument/2006/customXml" ds:itemID="{14B08441-4993-4EF8-91F4-CF113726D7F6}">
  <ds:schemaRefs/>
</ds:datastoreItem>
</file>

<file path=customXml/itemProps161.xml><?xml version="1.0" encoding="utf-8"?>
<ds:datastoreItem xmlns:ds="http://schemas.openxmlformats.org/officeDocument/2006/customXml" ds:itemID="{4AA8B631-CBA4-4DFA-B436-139BB349EA9C}">
  <ds:schemaRefs/>
</ds:datastoreItem>
</file>

<file path=customXml/itemProps162.xml><?xml version="1.0" encoding="utf-8"?>
<ds:datastoreItem xmlns:ds="http://schemas.openxmlformats.org/officeDocument/2006/customXml" ds:itemID="{5B3DEE52-B99E-4DC0-A016-8A02C3D42881}">
  <ds:schemaRefs/>
</ds:datastoreItem>
</file>

<file path=customXml/itemProps163.xml><?xml version="1.0" encoding="utf-8"?>
<ds:datastoreItem xmlns:ds="http://schemas.openxmlformats.org/officeDocument/2006/customXml" ds:itemID="{75AB7E58-6F01-43CB-A230-AE92DD0E92DD}">
  <ds:schemaRefs/>
</ds:datastoreItem>
</file>

<file path=customXml/itemProps164.xml><?xml version="1.0" encoding="utf-8"?>
<ds:datastoreItem xmlns:ds="http://schemas.openxmlformats.org/officeDocument/2006/customXml" ds:itemID="{714BCDD7-083D-4357-9101-C02AC6FD14D2}">
  <ds:schemaRefs/>
</ds:datastoreItem>
</file>

<file path=customXml/itemProps165.xml><?xml version="1.0" encoding="utf-8"?>
<ds:datastoreItem xmlns:ds="http://schemas.openxmlformats.org/officeDocument/2006/customXml" ds:itemID="{7E30678F-461E-4755-B4D8-18F9EA017C26}">
  <ds:schemaRefs/>
</ds:datastoreItem>
</file>

<file path=customXml/itemProps166.xml><?xml version="1.0" encoding="utf-8"?>
<ds:datastoreItem xmlns:ds="http://schemas.openxmlformats.org/officeDocument/2006/customXml" ds:itemID="{A9202DB4-F5AE-4598-AA5A-622D45663E24}">
  <ds:schemaRefs/>
</ds:datastoreItem>
</file>

<file path=customXml/itemProps167.xml><?xml version="1.0" encoding="utf-8"?>
<ds:datastoreItem xmlns:ds="http://schemas.openxmlformats.org/officeDocument/2006/customXml" ds:itemID="{ACA3C83A-DE9D-4ACB-800F-EDCF8652064C}">
  <ds:schemaRefs/>
</ds:datastoreItem>
</file>

<file path=customXml/itemProps168.xml><?xml version="1.0" encoding="utf-8"?>
<ds:datastoreItem xmlns:ds="http://schemas.openxmlformats.org/officeDocument/2006/customXml" ds:itemID="{5B6BA6D7-FE84-4833-9DB0-F508444E6BB6}">
  <ds:schemaRefs/>
</ds:datastoreItem>
</file>

<file path=customXml/itemProps169.xml><?xml version="1.0" encoding="utf-8"?>
<ds:datastoreItem xmlns:ds="http://schemas.openxmlformats.org/officeDocument/2006/customXml" ds:itemID="{ED31CA19-13BE-44C6-9BC9-11A9CBA3663E}">
  <ds:schemaRefs/>
</ds:datastoreItem>
</file>

<file path=customXml/itemProps17.xml><?xml version="1.0" encoding="utf-8"?>
<ds:datastoreItem xmlns:ds="http://schemas.openxmlformats.org/officeDocument/2006/customXml" ds:itemID="{FF4CE56B-7B50-41F2-8956-52E0AF87250A}">
  <ds:schemaRefs/>
</ds:datastoreItem>
</file>

<file path=customXml/itemProps170.xml><?xml version="1.0" encoding="utf-8"?>
<ds:datastoreItem xmlns:ds="http://schemas.openxmlformats.org/officeDocument/2006/customXml" ds:itemID="{A383F64D-48B6-4F96-BDF3-423F8A1B5CBF}">
  <ds:schemaRefs/>
</ds:datastoreItem>
</file>

<file path=customXml/itemProps171.xml><?xml version="1.0" encoding="utf-8"?>
<ds:datastoreItem xmlns:ds="http://schemas.openxmlformats.org/officeDocument/2006/customXml" ds:itemID="{E68D7C3D-E233-4B23-A45D-6711E1842037}">
  <ds:schemaRefs/>
</ds:datastoreItem>
</file>

<file path=customXml/itemProps172.xml><?xml version="1.0" encoding="utf-8"?>
<ds:datastoreItem xmlns:ds="http://schemas.openxmlformats.org/officeDocument/2006/customXml" ds:itemID="{FC770C78-4398-4C3D-9CFC-200250FFFE1A}">
  <ds:schemaRefs/>
</ds:datastoreItem>
</file>

<file path=customXml/itemProps173.xml><?xml version="1.0" encoding="utf-8"?>
<ds:datastoreItem xmlns:ds="http://schemas.openxmlformats.org/officeDocument/2006/customXml" ds:itemID="{5FB990CB-FE2D-43BA-82E1-494C2EA8204A}">
  <ds:schemaRefs/>
</ds:datastoreItem>
</file>

<file path=customXml/itemProps174.xml><?xml version="1.0" encoding="utf-8"?>
<ds:datastoreItem xmlns:ds="http://schemas.openxmlformats.org/officeDocument/2006/customXml" ds:itemID="{17E065ED-FEEA-4DC0-9C6A-B1FAAD5697EE}">
  <ds:schemaRefs/>
</ds:datastoreItem>
</file>

<file path=customXml/itemProps175.xml><?xml version="1.0" encoding="utf-8"?>
<ds:datastoreItem xmlns:ds="http://schemas.openxmlformats.org/officeDocument/2006/customXml" ds:itemID="{185F8D1B-B88F-40B7-91BA-9450600EBA29}">
  <ds:schemaRefs/>
</ds:datastoreItem>
</file>

<file path=customXml/itemProps176.xml><?xml version="1.0" encoding="utf-8"?>
<ds:datastoreItem xmlns:ds="http://schemas.openxmlformats.org/officeDocument/2006/customXml" ds:itemID="{B0B1394B-0181-471B-BCFB-AE0C3578E821}">
  <ds:schemaRefs/>
</ds:datastoreItem>
</file>

<file path=customXml/itemProps177.xml><?xml version="1.0" encoding="utf-8"?>
<ds:datastoreItem xmlns:ds="http://schemas.openxmlformats.org/officeDocument/2006/customXml" ds:itemID="{982554AD-267F-46AF-834E-C8A69C9A7E8B}">
  <ds:schemaRefs/>
</ds:datastoreItem>
</file>

<file path=customXml/itemProps178.xml><?xml version="1.0" encoding="utf-8"?>
<ds:datastoreItem xmlns:ds="http://schemas.openxmlformats.org/officeDocument/2006/customXml" ds:itemID="{285CE751-8387-4A6A-B915-C02C045E3F6A}">
  <ds:schemaRefs/>
</ds:datastoreItem>
</file>

<file path=customXml/itemProps179.xml><?xml version="1.0" encoding="utf-8"?>
<ds:datastoreItem xmlns:ds="http://schemas.openxmlformats.org/officeDocument/2006/customXml" ds:itemID="{DCA76240-2028-4B85-A675-5CD155831A3E}">
  <ds:schemaRefs/>
</ds:datastoreItem>
</file>

<file path=customXml/itemProps18.xml><?xml version="1.0" encoding="utf-8"?>
<ds:datastoreItem xmlns:ds="http://schemas.openxmlformats.org/officeDocument/2006/customXml" ds:itemID="{04FE6FF4-494F-4C9C-A268-1996BAEC1189}">
  <ds:schemaRefs/>
</ds:datastoreItem>
</file>

<file path=customXml/itemProps180.xml><?xml version="1.0" encoding="utf-8"?>
<ds:datastoreItem xmlns:ds="http://schemas.openxmlformats.org/officeDocument/2006/customXml" ds:itemID="{285AB196-81F9-4EBA-98A9-B7EDA6791087}">
  <ds:schemaRefs/>
</ds:datastoreItem>
</file>

<file path=customXml/itemProps181.xml><?xml version="1.0" encoding="utf-8"?>
<ds:datastoreItem xmlns:ds="http://schemas.openxmlformats.org/officeDocument/2006/customXml" ds:itemID="{EA9FAF22-604C-46E4-AB50-6E1773E9EC71}">
  <ds:schemaRefs/>
</ds:datastoreItem>
</file>

<file path=customXml/itemProps182.xml><?xml version="1.0" encoding="utf-8"?>
<ds:datastoreItem xmlns:ds="http://schemas.openxmlformats.org/officeDocument/2006/customXml" ds:itemID="{7782D7A8-7DD3-4DD1-8F30-16E19FC9DBCA}">
  <ds:schemaRefs/>
</ds:datastoreItem>
</file>

<file path=customXml/itemProps183.xml><?xml version="1.0" encoding="utf-8"?>
<ds:datastoreItem xmlns:ds="http://schemas.openxmlformats.org/officeDocument/2006/customXml" ds:itemID="{CA079C8C-769A-48FB-9DF7-619961FA38EB}">
  <ds:schemaRefs/>
</ds:datastoreItem>
</file>

<file path=customXml/itemProps184.xml><?xml version="1.0" encoding="utf-8"?>
<ds:datastoreItem xmlns:ds="http://schemas.openxmlformats.org/officeDocument/2006/customXml" ds:itemID="{A4E991CB-B23D-4FD3-AB8E-4C6CB12A8413}">
  <ds:schemaRefs/>
</ds:datastoreItem>
</file>

<file path=customXml/itemProps185.xml><?xml version="1.0" encoding="utf-8"?>
<ds:datastoreItem xmlns:ds="http://schemas.openxmlformats.org/officeDocument/2006/customXml" ds:itemID="{A12461A1-0A3A-4A86-B1BB-626AB988DA86}">
  <ds:schemaRefs/>
</ds:datastoreItem>
</file>

<file path=customXml/itemProps186.xml><?xml version="1.0" encoding="utf-8"?>
<ds:datastoreItem xmlns:ds="http://schemas.openxmlformats.org/officeDocument/2006/customXml" ds:itemID="{0E604937-2E11-4C61-A358-E455A3618B21}">
  <ds:schemaRefs/>
</ds:datastoreItem>
</file>

<file path=customXml/itemProps187.xml><?xml version="1.0" encoding="utf-8"?>
<ds:datastoreItem xmlns:ds="http://schemas.openxmlformats.org/officeDocument/2006/customXml" ds:itemID="{D33102ED-AC50-4A08-A01E-5AE757CBBA80}">
  <ds:schemaRefs/>
</ds:datastoreItem>
</file>

<file path=customXml/itemProps188.xml><?xml version="1.0" encoding="utf-8"?>
<ds:datastoreItem xmlns:ds="http://schemas.openxmlformats.org/officeDocument/2006/customXml" ds:itemID="{BBCAE0EE-AC9D-46C4-BD2E-90A4FDEE0195}">
  <ds:schemaRefs/>
</ds:datastoreItem>
</file>

<file path=customXml/itemProps189.xml><?xml version="1.0" encoding="utf-8"?>
<ds:datastoreItem xmlns:ds="http://schemas.openxmlformats.org/officeDocument/2006/customXml" ds:itemID="{E356FDF9-A2E7-478B-8637-4A6F5387EC83}">
  <ds:schemaRefs/>
</ds:datastoreItem>
</file>

<file path=customXml/itemProps19.xml><?xml version="1.0" encoding="utf-8"?>
<ds:datastoreItem xmlns:ds="http://schemas.openxmlformats.org/officeDocument/2006/customXml" ds:itemID="{DB4CC0FB-CC72-49B6-A606-86DA85E73E86}">
  <ds:schemaRefs/>
</ds:datastoreItem>
</file>

<file path=customXml/itemProps190.xml><?xml version="1.0" encoding="utf-8"?>
<ds:datastoreItem xmlns:ds="http://schemas.openxmlformats.org/officeDocument/2006/customXml" ds:itemID="{845AB7BC-017D-40A6-8828-2479167BE8B2}">
  <ds:schemaRefs/>
</ds:datastoreItem>
</file>

<file path=customXml/itemProps191.xml><?xml version="1.0" encoding="utf-8"?>
<ds:datastoreItem xmlns:ds="http://schemas.openxmlformats.org/officeDocument/2006/customXml" ds:itemID="{8A177F8B-02BE-40F7-8CBB-8C8DB9610DE4}">
  <ds:schemaRefs/>
</ds:datastoreItem>
</file>

<file path=customXml/itemProps192.xml><?xml version="1.0" encoding="utf-8"?>
<ds:datastoreItem xmlns:ds="http://schemas.openxmlformats.org/officeDocument/2006/customXml" ds:itemID="{806C497A-6A2F-45D3-AE52-1B0D40F9A3DE}">
  <ds:schemaRefs/>
</ds:datastoreItem>
</file>

<file path=customXml/itemProps193.xml><?xml version="1.0" encoding="utf-8"?>
<ds:datastoreItem xmlns:ds="http://schemas.openxmlformats.org/officeDocument/2006/customXml" ds:itemID="{4B309847-26CB-472F-9F56-B159C82A75AF}">
  <ds:schemaRefs/>
</ds:datastoreItem>
</file>

<file path=customXml/itemProps194.xml><?xml version="1.0" encoding="utf-8"?>
<ds:datastoreItem xmlns:ds="http://schemas.openxmlformats.org/officeDocument/2006/customXml" ds:itemID="{1C7A7691-83A1-4656-9EFA-7076DC09095C}">
  <ds:schemaRefs/>
</ds:datastoreItem>
</file>

<file path=customXml/itemProps195.xml><?xml version="1.0" encoding="utf-8"?>
<ds:datastoreItem xmlns:ds="http://schemas.openxmlformats.org/officeDocument/2006/customXml" ds:itemID="{3350821A-8BD8-4293-876D-19081FC31E82}">
  <ds:schemaRefs/>
</ds:datastoreItem>
</file>

<file path=customXml/itemProps196.xml><?xml version="1.0" encoding="utf-8"?>
<ds:datastoreItem xmlns:ds="http://schemas.openxmlformats.org/officeDocument/2006/customXml" ds:itemID="{4782FEC8-A446-4346-9242-D365EBD61BFD}">
  <ds:schemaRefs/>
</ds:datastoreItem>
</file>

<file path=customXml/itemProps197.xml><?xml version="1.0" encoding="utf-8"?>
<ds:datastoreItem xmlns:ds="http://schemas.openxmlformats.org/officeDocument/2006/customXml" ds:itemID="{C6764884-1034-4E2F-A1C0-8179170E5A5F}">
  <ds:schemaRefs/>
</ds:datastoreItem>
</file>

<file path=customXml/itemProps198.xml><?xml version="1.0" encoding="utf-8"?>
<ds:datastoreItem xmlns:ds="http://schemas.openxmlformats.org/officeDocument/2006/customXml" ds:itemID="{67FA5D6D-6D88-43ED-A474-7C4978485377}">
  <ds:schemaRefs/>
</ds:datastoreItem>
</file>

<file path=customXml/itemProps199.xml><?xml version="1.0" encoding="utf-8"?>
<ds:datastoreItem xmlns:ds="http://schemas.openxmlformats.org/officeDocument/2006/customXml" ds:itemID="{E9059D8F-23D3-4C69-91FF-4A069CB98415}">
  <ds:schemaRefs/>
</ds:datastoreItem>
</file>

<file path=customXml/itemProps2.xml><?xml version="1.0" encoding="utf-8"?>
<ds:datastoreItem xmlns:ds="http://schemas.openxmlformats.org/officeDocument/2006/customXml" ds:itemID="{0AC7B5DD-BA79-418E-AA31-D1BC61DDF717}">
  <ds:schemaRefs/>
</ds:datastoreItem>
</file>

<file path=customXml/itemProps20.xml><?xml version="1.0" encoding="utf-8"?>
<ds:datastoreItem xmlns:ds="http://schemas.openxmlformats.org/officeDocument/2006/customXml" ds:itemID="{B4833557-3EB7-4CA0-8D18-1DE31BA42312}">
  <ds:schemaRefs/>
</ds:datastoreItem>
</file>

<file path=customXml/itemProps200.xml><?xml version="1.0" encoding="utf-8"?>
<ds:datastoreItem xmlns:ds="http://schemas.openxmlformats.org/officeDocument/2006/customXml" ds:itemID="{4EE42042-178D-4F54-B083-344FE3BEDD4F}">
  <ds:schemaRefs/>
</ds:datastoreItem>
</file>

<file path=customXml/itemProps201.xml><?xml version="1.0" encoding="utf-8"?>
<ds:datastoreItem xmlns:ds="http://schemas.openxmlformats.org/officeDocument/2006/customXml" ds:itemID="{9B04ED2E-B024-4F82-94A2-5E3CF4B42BE2}">
  <ds:schemaRefs/>
</ds:datastoreItem>
</file>

<file path=customXml/itemProps202.xml><?xml version="1.0" encoding="utf-8"?>
<ds:datastoreItem xmlns:ds="http://schemas.openxmlformats.org/officeDocument/2006/customXml" ds:itemID="{8DE8FC87-E267-4432-9D2D-737F600C4E7D}">
  <ds:schemaRefs/>
</ds:datastoreItem>
</file>

<file path=customXml/itemProps203.xml><?xml version="1.0" encoding="utf-8"?>
<ds:datastoreItem xmlns:ds="http://schemas.openxmlformats.org/officeDocument/2006/customXml" ds:itemID="{4E380EB7-8C71-46B3-BA58-A4B4CD039550}">
  <ds:schemaRefs/>
</ds:datastoreItem>
</file>

<file path=customXml/itemProps204.xml><?xml version="1.0" encoding="utf-8"?>
<ds:datastoreItem xmlns:ds="http://schemas.openxmlformats.org/officeDocument/2006/customXml" ds:itemID="{901FDACE-D37C-4030-9B96-B9813E6DD165}">
  <ds:schemaRefs/>
</ds:datastoreItem>
</file>

<file path=customXml/itemProps205.xml><?xml version="1.0" encoding="utf-8"?>
<ds:datastoreItem xmlns:ds="http://schemas.openxmlformats.org/officeDocument/2006/customXml" ds:itemID="{8E2D66B9-24BA-477B-995C-BECACC60F097}">
  <ds:schemaRefs/>
</ds:datastoreItem>
</file>

<file path=customXml/itemProps206.xml><?xml version="1.0" encoding="utf-8"?>
<ds:datastoreItem xmlns:ds="http://schemas.openxmlformats.org/officeDocument/2006/customXml" ds:itemID="{1C2AEB47-C93B-4803-B058-E1670BFEA49C}">
  <ds:schemaRefs/>
</ds:datastoreItem>
</file>

<file path=customXml/itemProps207.xml><?xml version="1.0" encoding="utf-8"?>
<ds:datastoreItem xmlns:ds="http://schemas.openxmlformats.org/officeDocument/2006/customXml" ds:itemID="{B5163FD9-591F-4C2D-AE17-A94DFA7BF100}">
  <ds:schemaRefs/>
</ds:datastoreItem>
</file>

<file path=customXml/itemProps208.xml><?xml version="1.0" encoding="utf-8"?>
<ds:datastoreItem xmlns:ds="http://schemas.openxmlformats.org/officeDocument/2006/customXml" ds:itemID="{6481DAE3-2397-48A4-BBDF-96AC7B06293F}">
  <ds:schemaRefs/>
</ds:datastoreItem>
</file>

<file path=customXml/itemProps209.xml><?xml version="1.0" encoding="utf-8"?>
<ds:datastoreItem xmlns:ds="http://schemas.openxmlformats.org/officeDocument/2006/customXml" ds:itemID="{CE506727-6717-4BFB-882E-42D3B35F023D}">
  <ds:schemaRefs/>
</ds:datastoreItem>
</file>

<file path=customXml/itemProps21.xml><?xml version="1.0" encoding="utf-8"?>
<ds:datastoreItem xmlns:ds="http://schemas.openxmlformats.org/officeDocument/2006/customXml" ds:itemID="{70ECFD97-56F8-4BBB-9DD4-1ED4F987E251}">
  <ds:schemaRefs/>
</ds:datastoreItem>
</file>

<file path=customXml/itemProps210.xml><?xml version="1.0" encoding="utf-8"?>
<ds:datastoreItem xmlns:ds="http://schemas.openxmlformats.org/officeDocument/2006/customXml" ds:itemID="{80484BCB-DCD9-4901-834B-1897517FA8CB}">
  <ds:schemaRefs/>
</ds:datastoreItem>
</file>

<file path=customXml/itemProps211.xml><?xml version="1.0" encoding="utf-8"?>
<ds:datastoreItem xmlns:ds="http://schemas.openxmlformats.org/officeDocument/2006/customXml" ds:itemID="{C62543A7-9749-4BF4-B68C-547ACADF2495}">
  <ds:schemaRefs/>
</ds:datastoreItem>
</file>

<file path=customXml/itemProps212.xml><?xml version="1.0" encoding="utf-8"?>
<ds:datastoreItem xmlns:ds="http://schemas.openxmlformats.org/officeDocument/2006/customXml" ds:itemID="{19A47B1D-82C4-44FC-AAC1-222229A749B1}">
  <ds:schemaRefs/>
</ds:datastoreItem>
</file>

<file path=customXml/itemProps213.xml><?xml version="1.0" encoding="utf-8"?>
<ds:datastoreItem xmlns:ds="http://schemas.openxmlformats.org/officeDocument/2006/customXml" ds:itemID="{3546038D-70B8-4454-BDA6-90FF3A450D61}">
  <ds:schemaRefs/>
</ds:datastoreItem>
</file>

<file path=customXml/itemProps214.xml><?xml version="1.0" encoding="utf-8"?>
<ds:datastoreItem xmlns:ds="http://schemas.openxmlformats.org/officeDocument/2006/customXml" ds:itemID="{A50FF199-52B9-4B3A-BDBB-FE9AA47DAFF8}">
  <ds:schemaRefs/>
</ds:datastoreItem>
</file>

<file path=customXml/itemProps215.xml><?xml version="1.0" encoding="utf-8"?>
<ds:datastoreItem xmlns:ds="http://schemas.openxmlformats.org/officeDocument/2006/customXml" ds:itemID="{C91BC99C-A179-4C41-B73B-B9B4CA4CF223}">
  <ds:schemaRefs/>
</ds:datastoreItem>
</file>

<file path=customXml/itemProps216.xml><?xml version="1.0" encoding="utf-8"?>
<ds:datastoreItem xmlns:ds="http://schemas.openxmlformats.org/officeDocument/2006/customXml" ds:itemID="{7F27928B-F1CA-49FE-9942-441D9E3C6D90}">
  <ds:schemaRefs/>
</ds:datastoreItem>
</file>

<file path=customXml/itemProps217.xml><?xml version="1.0" encoding="utf-8"?>
<ds:datastoreItem xmlns:ds="http://schemas.openxmlformats.org/officeDocument/2006/customXml" ds:itemID="{BC95616A-3466-4565-A6BC-01509D491293}">
  <ds:schemaRefs/>
</ds:datastoreItem>
</file>

<file path=customXml/itemProps218.xml><?xml version="1.0" encoding="utf-8"?>
<ds:datastoreItem xmlns:ds="http://schemas.openxmlformats.org/officeDocument/2006/customXml" ds:itemID="{644EC374-2858-47DD-823D-8A4592D5FDB7}">
  <ds:schemaRefs/>
</ds:datastoreItem>
</file>

<file path=customXml/itemProps219.xml><?xml version="1.0" encoding="utf-8"?>
<ds:datastoreItem xmlns:ds="http://schemas.openxmlformats.org/officeDocument/2006/customXml" ds:itemID="{289F370D-457E-4DCD-B63E-79963CF7829E}">
  <ds:schemaRefs/>
</ds:datastoreItem>
</file>

<file path=customXml/itemProps22.xml><?xml version="1.0" encoding="utf-8"?>
<ds:datastoreItem xmlns:ds="http://schemas.openxmlformats.org/officeDocument/2006/customXml" ds:itemID="{2BC83D63-5B60-4990-806E-F98E70706909}">
  <ds:schemaRefs/>
</ds:datastoreItem>
</file>

<file path=customXml/itemProps220.xml><?xml version="1.0" encoding="utf-8"?>
<ds:datastoreItem xmlns:ds="http://schemas.openxmlformats.org/officeDocument/2006/customXml" ds:itemID="{7D8B6835-BC88-4949-B6C1-B81E98C7BC72}">
  <ds:schemaRefs/>
</ds:datastoreItem>
</file>

<file path=customXml/itemProps221.xml><?xml version="1.0" encoding="utf-8"?>
<ds:datastoreItem xmlns:ds="http://schemas.openxmlformats.org/officeDocument/2006/customXml" ds:itemID="{7FB759A4-FDFC-498E-B03D-9514A462E1B1}">
  <ds:schemaRefs/>
</ds:datastoreItem>
</file>

<file path=customXml/itemProps222.xml><?xml version="1.0" encoding="utf-8"?>
<ds:datastoreItem xmlns:ds="http://schemas.openxmlformats.org/officeDocument/2006/customXml" ds:itemID="{D780E3A1-F404-4B51-8521-05C4F0C0DCB4}">
  <ds:schemaRefs/>
</ds:datastoreItem>
</file>

<file path=customXml/itemProps223.xml><?xml version="1.0" encoding="utf-8"?>
<ds:datastoreItem xmlns:ds="http://schemas.openxmlformats.org/officeDocument/2006/customXml" ds:itemID="{D682289A-A87E-47D7-9062-866B13DD4F83}">
  <ds:schemaRefs/>
</ds:datastoreItem>
</file>

<file path=customXml/itemProps224.xml><?xml version="1.0" encoding="utf-8"?>
<ds:datastoreItem xmlns:ds="http://schemas.openxmlformats.org/officeDocument/2006/customXml" ds:itemID="{20A696A7-BB74-40B9-A8DB-FF0E9FD0215D}">
  <ds:schemaRefs/>
</ds:datastoreItem>
</file>

<file path=customXml/itemProps225.xml><?xml version="1.0" encoding="utf-8"?>
<ds:datastoreItem xmlns:ds="http://schemas.openxmlformats.org/officeDocument/2006/customXml" ds:itemID="{5F08DB63-DD76-414A-B368-550B3021264A}">
  <ds:schemaRefs/>
</ds:datastoreItem>
</file>

<file path=customXml/itemProps226.xml><?xml version="1.0" encoding="utf-8"?>
<ds:datastoreItem xmlns:ds="http://schemas.openxmlformats.org/officeDocument/2006/customXml" ds:itemID="{F4FD0AB2-6B4F-4D2B-8A3F-96A04F2F3246}">
  <ds:schemaRefs/>
</ds:datastoreItem>
</file>

<file path=customXml/itemProps227.xml><?xml version="1.0" encoding="utf-8"?>
<ds:datastoreItem xmlns:ds="http://schemas.openxmlformats.org/officeDocument/2006/customXml" ds:itemID="{39ACF130-0D35-4BE8-A837-09CB01B3BFD1}">
  <ds:schemaRefs/>
</ds:datastoreItem>
</file>

<file path=customXml/itemProps228.xml><?xml version="1.0" encoding="utf-8"?>
<ds:datastoreItem xmlns:ds="http://schemas.openxmlformats.org/officeDocument/2006/customXml" ds:itemID="{23D6DA2B-7361-4324-861B-9BC097DAF042}">
  <ds:schemaRefs/>
</ds:datastoreItem>
</file>

<file path=customXml/itemProps229.xml><?xml version="1.0" encoding="utf-8"?>
<ds:datastoreItem xmlns:ds="http://schemas.openxmlformats.org/officeDocument/2006/customXml" ds:itemID="{BB957DDD-E304-46B2-A0E8-3FBE743C6CCC}">
  <ds:schemaRefs/>
</ds:datastoreItem>
</file>

<file path=customXml/itemProps23.xml><?xml version="1.0" encoding="utf-8"?>
<ds:datastoreItem xmlns:ds="http://schemas.openxmlformats.org/officeDocument/2006/customXml" ds:itemID="{A1DE218D-8643-4B50-AA34-AD8366618D0D}">
  <ds:schemaRefs/>
</ds:datastoreItem>
</file>

<file path=customXml/itemProps230.xml><?xml version="1.0" encoding="utf-8"?>
<ds:datastoreItem xmlns:ds="http://schemas.openxmlformats.org/officeDocument/2006/customXml" ds:itemID="{938994ED-ABDD-43FB-BD04-24890E0E8AFC}">
  <ds:schemaRefs/>
</ds:datastoreItem>
</file>

<file path=customXml/itemProps231.xml><?xml version="1.0" encoding="utf-8"?>
<ds:datastoreItem xmlns:ds="http://schemas.openxmlformats.org/officeDocument/2006/customXml" ds:itemID="{C51D9206-9CC9-4345-B4C6-0E7582269872}">
  <ds:schemaRefs/>
</ds:datastoreItem>
</file>

<file path=customXml/itemProps232.xml><?xml version="1.0" encoding="utf-8"?>
<ds:datastoreItem xmlns:ds="http://schemas.openxmlformats.org/officeDocument/2006/customXml" ds:itemID="{B5A7871D-4232-4785-BEAC-732FC91D62B6}">
  <ds:schemaRefs/>
</ds:datastoreItem>
</file>

<file path=customXml/itemProps233.xml><?xml version="1.0" encoding="utf-8"?>
<ds:datastoreItem xmlns:ds="http://schemas.openxmlformats.org/officeDocument/2006/customXml" ds:itemID="{D0CF7D63-9A92-4F64-B3C1-D34094F7B25C}">
  <ds:schemaRefs/>
</ds:datastoreItem>
</file>

<file path=customXml/itemProps234.xml><?xml version="1.0" encoding="utf-8"?>
<ds:datastoreItem xmlns:ds="http://schemas.openxmlformats.org/officeDocument/2006/customXml" ds:itemID="{0244CC6A-F181-459C-B86F-8182D4003DE2}">
  <ds:schemaRefs/>
</ds:datastoreItem>
</file>

<file path=customXml/itemProps235.xml><?xml version="1.0" encoding="utf-8"?>
<ds:datastoreItem xmlns:ds="http://schemas.openxmlformats.org/officeDocument/2006/customXml" ds:itemID="{B4E1879F-8C24-4FF6-BC9E-B8B9753BEA03}">
  <ds:schemaRefs/>
</ds:datastoreItem>
</file>

<file path=customXml/itemProps236.xml><?xml version="1.0" encoding="utf-8"?>
<ds:datastoreItem xmlns:ds="http://schemas.openxmlformats.org/officeDocument/2006/customXml" ds:itemID="{A84CD2C1-8D57-43BF-9A44-5CA15CA3E129}">
  <ds:schemaRefs/>
</ds:datastoreItem>
</file>

<file path=customXml/itemProps237.xml><?xml version="1.0" encoding="utf-8"?>
<ds:datastoreItem xmlns:ds="http://schemas.openxmlformats.org/officeDocument/2006/customXml" ds:itemID="{4D6BE73D-8224-486C-B1C0-31998EB62849}">
  <ds:schemaRefs/>
</ds:datastoreItem>
</file>

<file path=customXml/itemProps238.xml><?xml version="1.0" encoding="utf-8"?>
<ds:datastoreItem xmlns:ds="http://schemas.openxmlformats.org/officeDocument/2006/customXml" ds:itemID="{8AC0AACC-4182-42C2-8140-1165EF6FDBC3}">
  <ds:schemaRefs/>
</ds:datastoreItem>
</file>

<file path=customXml/itemProps239.xml><?xml version="1.0" encoding="utf-8"?>
<ds:datastoreItem xmlns:ds="http://schemas.openxmlformats.org/officeDocument/2006/customXml" ds:itemID="{C9606F55-10E2-4755-8552-A89C49BB525A}">
  <ds:schemaRefs/>
</ds:datastoreItem>
</file>

<file path=customXml/itemProps24.xml><?xml version="1.0" encoding="utf-8"?>
<ds:datastoreItem xmlns:ds="http://schemas.openxmlformats.org/officeDocument/2006/customXml" ds:itemID="{1BE94176-BC8E-4D91-B414-E66AB4232E31}">
  <ds:schemaRefs/>
</ds:datastoreItem>
</file>

<file path=customXml/itemProps240.xml><?xml version="1.0" encoding="utf-8"?>
<ds:datastoreItem xmlns:ds="http://schemas.openxmlformats.org/officeDocument/2006/customXml" ds:itemID="{A353ECE4-B6D9-4B26-BD44-145E9A5BD91A}">
  <ds:schemaRefs/>
</ds:datastoreItem>
</file>

<file path=customXml/itemProps241.xml><?xml version="1.0" encoding="utf-8"?>
<ds:datastoreItem xmlns:ds="http://schemas.openxmlformats.org/officeDocument/2006/customXml" ds:itemID="{8EA9955E-944D-4D18-84C2-33C21C1DF87C}">
  <ds:schemaRefs/>
</ds:datastoreItem>
</file>

<file path=customXml/itemProps242.xml><?xml version="1.0" encoding="utf-8"?>
<ds:datastoreItem xmlns:ds="http://schemas.openxmlformats.org/officeDocument/2006/customXml" ds:itemID="{2D602024-3D24-4A27-9D1B-7DC80D97163C}">
  <ds:schemaRefs/>
</ds:datastoreItem>
</file>

<file path=customXml/itemProps243.xml><?xml version="1.0" encoding="utf-8"?>
<ds:datastoreItem xmlns:ds="http://schemas.openxmlformats.org/officeDocument/2006/customXml" ds:itemID="{E15699FE-E803-4A71-84B2-B4704B1F8BE8}">
  <ds:schemaRefs/>
</ds:datastoreItem>
</file>

<file path=customXml/itemProps244.xml><?xml version="1.0" encoding="utf-8"?>
<ds:datastoreItem xmlns:ds="http://schemas.openxmlformats.org/officeDocument/2006/customXml" ds:itemID="{0365C7DC-30A2-4C27-941C-644E6B6AA62C}">
  <ds:schemaRefs/>
</ds:datastoreItem>
</file>

<file path=customXml/itemProps245.xml><?xml version="1.0" encoding="utf-8"?>
<ds:datastoreItem xmlns:ds="http://schemas.openxmlformats.org/officeDocument/2006/customXml" ds:itemID="{A15C90F6-AA09-4006-9B4C-773DBF8267DA}">
  <ds:schemaRefs/>
</ds:datastoreItem>
</file>

<file path=customXml/itemProps246.xml><?xml version="1.0" encoding="utf-8"?>
<ds:datastoreItem xmlns:ds="http://schemas.openxmlformats.org/officeDocument/2006/customXml" ds:itemID="{8B4EFEDD-6D2C-4C04-B780-2A40B7251244}">
  <ds:schemaRefs/>
</ds:datastoreItem>
</file>

<file path=customXml/itemProps247.xml><?xml version="1.0" encoding="utf-8"?>
<ds:datastoreItem xmlns:ds="http://schemas.openxmlformats.org/officeDocument/2006/customXml" ds:itemID="{8901CA93-76A7-4930-A66F-35A1556AA7D5}">
  <ds:schemaRefs/>
</ds:datastoreItem>
</file>

<file path=customXml/itemProps248.xml><?xml version="1.0" encoding="utf-8"?>
<ds:datastoreItem xmlns:ds="http://schemas.openxmlformats.org/officeDocument/2006/customXml" ds:itemID="{B3C5E550-F271-459E-A9A1-E3F70D715DC6}">
  <ds:schemaRefs/>
</ds:datastoreItem>
</file>

<file path=customXml/itemProps249.xml><?xml version="1.0" encoding="utf-8"?>
<ds:datastoreItem xmlns:ds="http://schemas.openxmlformats.org/officeDocument/2006/customXml" ds:itemID="{0F97A4FF-D84E-47F9-8C1D-3212F7F8BA86}">
  <ds:schemaRefs/>
</ds:datastoreItem>
</file>

<file path=customXml/itemProps25.xml><?xml version="1.0" encoding="utf-8"?>
<ds:datastoreItem xmlns:ds="http://schemas.openxmlformats.org/officeDocument/2006/customXml" ds:itemID="{99DE15DA-BE61-4DB7-8223-8A3508031C52}">
  <ds:schemaRefs/>
</ds:datastoreItem>
</file>

<file path=customXml/itemProps250.xml><?xml version="1.0" encoding="utf-8"?>
<ds:datastoreItem xmlns:ds="http://schemas.openxmlformats.org/officeDocument/2006/customXml" ds:itemID="{D2A46980-0B51-4547-8F68-F88C08DB44CF}">
  <ds:schemaRefs/>
</ds:datastoreItem>
</file>

<file path=customXml/itemProps251.xml><?xml version="1.0" encoding="utf-8"?>
<ds:datastoreItem xmlns:ds="http://schemas.openxmlformats.org/officeDocument/2006/customXml" ds:itemID="{27830A01-F355-4FD7-8066-B74EA090E476}">
  <ds:schemaRefs/>
</ds:datastoreItem>
</file>

<file path=customXml/itemProps252.xml><?xml version="1.0" encoding="utf-8"?>
<ds:datastoreItem xmlns:ds="http://schemas.openxmlformats.org/officeDocument/2006/customXml" ds:itemID="{1CF39FC4-FB2F-4F17-B21D-70C9651AF2CF}">
  <ds:schemaRefs/>
</ds:datastoreItem>
</file>

<file path=customXml/itemProps253.xml><?xml version="1.0" encoding="utf-8"?>
<ds:datastoreItem xmlns:ds="http://schemas.openxmlformats.org/officeDocument/2006/customXml" ds:itemID="{E14108D5-DA17-4928-A355-ABFFF0684AD0}">
  <ds:schemaRefs/>
</ds:datastoreItem>
</file>

<file path=customXml/itemProps254.xml><?xml version="1.0" encoding="utf-8"?>
<ds:datastoreItem xmlns:ds="http://schemas.openxmlformats.org/officeDocument/2006/customXml" ds:itemID="{FDDA9701-4149-41B7-8016-0489B7A65BE6}">
  <ds:schemaRefs/>
</ds:datastoreItem>
</file>

<file path=customXml/itemProps255.xml><?xml version="1.0" encoding="utf-8"?>
<ds:datastoreItem xmlns:ds="http://schemas.openxmlformats.org/officeDocument/2006/customXml" ds:itemID="{39A775A3-55EB-48F6-A0A1-0F359B1A4C83}">
  <ds:schemaRefs/>
</ds:datastoreItem>
</file>

<file path=customXml/itemProps256.xml><?xml version="1.0" encoding="utf-8"?>
<ds:datastoreItem xmlns:ds="http://schemas.openxmlformats.org/officeDocument/2006/customXml" ds:itemID="{C008B92F-0DF6-4223-BB6C-5F59E19ECD25}">
  <ds:schemaRefs/>
</ds:datastoreItem>
</file>

<file path=customXml/itemProps257.xml><?xml version="1.0" encoding="utf-8"?>
<ds:datastoreItem xmlns:ds="http://schemas.openxmlformats.org/officeDocument/2006/customXml" ds:itemID="{70D51053-3541-4C24-8D3F-BCFBD8EAB97F}">
  <ds:schemaRefs/>
</ds:datastoreItem>
</file>

<file path=customXml/itemProps258.xml><?xml version="1.0" encoding="utf-8"?>
<ds:datastoreItem xmlns:ds="http://schemas.openxmlformats.org/officeDocument/2006/customXml" ds:itemID="{09278A0B-0538-49F1-954D-1CFE3F78F939}">
  <ds:schemaRefs/>
</ds:datastoreItem>
</file>

<file path=customXml/itemProps259.xml><?xml version="1.0" encoding="utf-8"?>
<ds:datastoreItem xmlns:ds="http://schemas.openxmlformats.org/officeDocument/2006/customXml" ds:itemID="{22905C8B-D702-4571-9F32-21FA17B36223}">
  <ds:schemaRefs/>
</ds:datastoreItem>
</file>

<file path=customXml/itemProps26.xml><?xml version="1.0" encoding="utf-8"?>
<ds:datastoreItem xmlns:ds="http://schemas.openxmlformats.org/officeDocument/2006/customXml" ds:itemID="{A2E0ACE7-F36D-451F-9A1B-7095B5BD98EF}">
  <ds:schemaRefs/>
</ds:datastoreItem>
</file>

<file path=customXml/itemProps260.xml><?xml version="1.0" encoding="utf-8"?>
<ds:datastoreItem xmlns:ds="http://schemas.openxmlformats.org/officeDocument/2006/customXml" ds:itemID="{1FF9D771-895A-474B-8147-38156CD600CD}">
  <ds:schemaRefs/>
</ds:datastoreItem>
</file>

<file path=customXml/itemProps261.xml><?xml version="1.0" encoding="utf-8"?>
<ds:datastoreItem xmlns:ds="http://schemas.openxmlformats.org/officeDocument/2006/customXml" ds:itemID="{38F70312-0763-42C3-9D25-F9E80A8302B5}">
  <ds:schemaRefs/>
</ds:datastoreItem>
</file>

<file path=customXml/itemProps262.xml><?xml version="1.0" encoding="utf-8"?>
<ds:datastoreItem xmlns:ds="http://schemas.openxmlformats.org/officeDocument/2006/customXml" ds:itemID="{6BFA2881-5B56-4008-876A-FDB92EB2399C}">
  <ds:schemaRefs/>
</ds:datastoreItem>
</file>

<file path=customXml/itemProps263.xml><?xml version="1.0" encoding="utf-8"?>
<ds:datastoreItem xmlns:ds="http://schemas.openxmlformats.org/officeDocument/2006/customXml" ds:itemID="{13BCFFCC-2E2E-4B80-AF76-BEA4BF32A2A3}">
  <ds:schemaRefs/>
</ds:datastoreItem>
</file>

<file path=customXml/itemProps264.xml><?xml version="1.0" encoding="utf-8"?>
<ds:datastoreItem xmlns:ds="http://schemas.openxmlformats.org/officeDocument/2006/customXml" ds:itemID="{7FC0D8FF-859C-496F-A230-0EBB1E4142D6}">
  <ds:schemaRefs/>
</ds:datastoreItem>
</file>

<file path=customXml/itemProps265.xml><?xml version="1.0" encoding="utf-8"?>
<ds:datastoreItem xmlns:ds="http://schemas.openxmlformats.org/officeDocument/2006/customXml" ds:itemID="{FFD34E30-EADA-4B8C-8949-FB52929C4AB7}">
  <ds:schemaRefs/>
</ds:datastoreItem>
</file>

<file path=customXml/itemProps266.xml><?xml version="1.0" encoding="utf-8"?>
<ds:datastoreItem xmlns:ds="http://schemas.openxmlformats.org/officeDocument/2006/customXml" ds:itemID="{FE011AF0-6BAA-4D91-BA79-4CE09D99269B}">
  <ds:schemaRefs/>
</ds:datastoreItem>
</file>

<file path=customXml/itemProps267.xml><?xml version="1.0" encoding="utf-8"?>
<ds:datastoreItem xmlns:ds="http://schemas.openxmlformats.org/officeDocument/2006/customXml" ds:itemID="{8EEC7861-7613-4251-8DD9-9C2733405095}">
  <ds:schemaRefs/>
</ds:datastoreItem>
</file>

<file path=customXml/itemProps268.xml><?xml version="1.0" encoding="utf-8"?>
<ds:datastoreItem xmlns:ds="http://schemas.openxmlformats.org/officeDocument/2006/customXml" ds:itemID="{3533F004-F65C-4814-A495-B3DAC0BFB877}">
  <ds:schemaRefs/>
</ds:datastoreItem>
</file>

<file path=customXml/itemProps269.xml><?xml version="1.0" encoding="utf-8"?>
<ds:datastoreItem xmlns:ds="http://schemas.openxmlformats.org/officeDocument/2006/customXml" ds:itemID="{1BD81795-3786-4221-89C8-D382CF2E4968}">
  <ds:schemaRefs/>
</ds:datastoreItem>
</file>

<file path=customXml/itemProps27.xml><?xml version="1.0" encoding="utf-8"?>
<ds:datastoreItem xmlns:ds="http://schemas.openxmlformats.org/officeDocument/2006/customXml" ds:itemID="{BDD7F971-CE64-4792-9239-C338C8CD57D0}">
  <ds:schemaRefs/>
</ds:datastoreItem>
</file>

<file path=customXml/itemProps270.xml><?xml version="1.0" encoding="utf-8"?>
<ds:datastoreItem xmlns:ds="http://schemas.openxmlformats.org/officeDocument/2006/customXml" ds:itemID="{FB489F00-F9D0-4A41-9D10-F67ED6B2EA05}">
  <ds:schemaRefs/>
</ds:datastoreItem>
</file>

<file path=customXml/itemProps271.xml><?xml version="1.0" encoding="utf-8"?>
<ds:datastoreItem xmlns:ds="http://schemas.openxmlformats.org/officeDocument/2006/customXml" ds:itemID="{782FA04C-4E96-4054-99F7-51CBAB58A116}">
  <ds:schemaRefs/>
</ds:datastoreItem>
</file>

<file path=customXml/itemProps272.xml><?xml version="1.0" encoding="utf-8"?>
<ds:datastoreItem xmlns:ds="http://schemas.openxmlformats.org/officeDocument/2006/customXml" ds:itemID="{6AECBD0C-1C3A-48A2-AD6F-1A53DCE1B946}">
  <ds:schemaRefs/>
</ds:datastoreItem>
</file>

<file path=customXml/itemProps273.xml><?xml version="1.0" encoding="utf-8"?>
<ds:datastoreItem xmlns:ds="http://schemas.openxmlformats.org/officeDocument/2006/customXml" ds:itemID="{F7BF9DEB-971B-458D-A049-2F25047838F9}">
  <ds:schemaRefs/>
</ds:datastoreItem>
</file>

<file path=customXml/itemProps274.xml><?xml version="1.0" encoding="utf-8"?>
<ds:datastoreItem xmlns:ds="http://schemas.openxmlformats.org/officeDocument/2006/customXml" ds:itemID="{891E2919-8309-49DA-B661-DC6F73C96ABD}">
  <ds:schemaRefs/>
</ds:datastoreItem>
</file>

<file path=customXml/itemProps275.xml><?xml version="1.0" encoding="utf-8"?>
<ds:datastoreItem xmlns:ds="http://schemas.openxmlformats.org/officeDocument/2006/customXml" ds:itemID="{F3166E88-A020-423F-AB16-4617332058DB}">
  <ds:schemaRefs/>
</ds:datastoreItem>
</file>

<file path=customXml/itemProps276.xml><?xml version="1.0" encoding="utf-8"?>
<ds:datastoreItem xmlns:ds="http://schemas.openxmlformats.org/officeDocument/2006/customXml" ds:itemID="{B0C193E9-EF86-497D-ABBF-9F2307CC27B1}">
  <ds:schemaRefs/>
</ds:datastoreItem>
</file>

<file path=customXml/itemProps277.xml><?xml version="1.0" encoding="utf-8"?>
<ds:datastoreItem xmlns:ds="http://schemas.openxmlformats.org/officeDocument/2006/customXml" ds:itemID="{BD06D61A-C100-4C1C-966F-03FF8D5DFC3F}">
  <ds:schemaRefs/>
</ds:datastoreItem>
</file>

<file path=customXml/itemProps278.xml><?xml version="1.0" encoding="utf-8"?>
<ds:datastoreItem xmlns:ds="http://schemas.openxmlformats.org/officeDocument/2006/customXml" ds:itemID="{6D59A1C8-1BAB-4C91-AFDD-DC407480EB6C}">
  <ds:schemaRefs/>
</ds:datastoreItem>
</file>

<file path=customXml/itemProps279.xml><?xml version="1.0" encoding="utf-8"?>
<ds:datastoreItem xmlns:ds="http://schemas.openxmlformats.org/officeDocument/2006/customXml" ds:itemID="{3985642B-964C-4193-A122-605D0BB0EB32}">
  <ds:schemaRefs/>
</ds:datastoreItem>
</file>

<file path=customXml/itemProps28.xml><?xml version="1.0" encoding="utf-8"?>
<ds:datastoreItem xmlns:ds="http://schemas.openxmlformats.org/officeDocument/2006/customXml" ds:itemID="{85FF429A-3C15-476D-A98B-BFCA1EB745A5}">
  <ds:schemaRefs/>
</ds:datastoreItem>
</file>

<file path=customXml/itemProps280.xml><?xml version="1.0" encoding="utf-8"?>
<ds:datastoreItem xmlns:ds="http://schemas.openxmlformats.org/officeDocument/2006/customXml" ds:itemID="{E59F94E3-17B5-4578-ABD5-BC86156891A9}">
  <ds:schemaRefs/>
</ds:datastoreItem>
</file>

<file path=customXml/itemProps281.xml><?xml version="1.0" encoding="utf-8"?>
<ds:datastoreItem xmlns:ds="http://schemas.openxmlformats.org/officeDocument/2006/customXml" ds:itemID="{8EFF80CC-2EF2-43DB-BE4D-7AF7E5515925}">
  <ds:schemaRefs/>
</ds:datastoreItem>
</file>

<file path=customXml/itemProps282.xml><?xml version="1.0" encoding="utf-8"?>
<ds:datastoreItem xmlns:ds="http://schemas.openxmlformats.org/officeDocument/2006/customXml" ds:itemID="{8CEBE30C-6480-4EA7-845E-BF42B99A9320}">
  <ds:schemaRefs/>
</ds:datastoreItem>
</file>

<file path=customXml/itemProps283.xml><?xml version="1.0" encoding="utf-8"?>
<ds:datastoreItem xmlns:ds="http://schemas.openxmlformats.org/officeDocument/2006/customXml" ds:itemID="{B3CB8AF0-E3C8-49A7-A3DA-5F9A34DB789B}">
  <ds:schemaRefs/>
</ds:datastoreItem>
</file>

<file path=customXml/itemProps284.xml><?xml version="1.0" encoding="utf-8"?>
<ds:datastoreItem xmlns:ds="http://schemas.openxmlformats.org/officeDocument/2006/customXml" ds:itemID="{D71A81F5-925B-4410-996A-34468B846157}">
  <ds:schemaRefs/>
</ds:datastoreItem>
</file>

<file path=customXml/itemProps285.xml><?xml version="1.0" encoding="utf-8"?>
<ds:datastoreItem xmlns:ds="http://schemas.openxmlformats.org/officeDocument/2006/customXml" ds:itemID="{1363F9EC-A142-4F98-BA43-F2AFC15E0D6D}">
  <ds:schemaRefs/>
</ds:datastoreItem>
</file>

<file path=customXml/itemProps286.xml><?xml version="1.0" encoding="utf-8"?>
<ds:datastoreItem xmlns:ds="http://schemas.openxmlformats.org/officeDocument/2006/customXml" ds:itemID="{0BB59A7B-6AE0-47F1-8025-265B7D67298F}">
  <ds:schemaRefs/>
</ds:datastoreItem>
</file>

<file path=customXml/itemProps287.xml><?xml version="1.0" encoding="utf-8"?>
<ds:datastoreItem xmlns:ds="http://schemas.openxmlformats.org/officeDocument/2006/customXml" ds:itemID="{EDCA5BDC-8696-40D5-9DCB-27A56D9FB43B}">
  <ds:schemaRefs/>
</ds:datastoreItem>
</file>

<file path=customXml/itemProps288.xml><?xml version="1.0" encoding="utf-8"?>
<ds:datastoreItem xmlns:ds="http://schemas.openxmlformats.org/officeDocument/2006/customXml" ds:itemID="{5EE98856-58E1-4C1C-B105-F22C78991C79}">
  <ds:schemaRefs/>
</ds:datastoreItem>
</file>

<file path=customXml/itemProps289.xml><?xml version="1.0" encoding="utf-8"?>
<ds:datastoreItem xmlns:ds="http://schemas.openxmlformats.org/officeDocument/2006/customXml" ds:itemID="{767385AA-BB78-4368-B732-07085CE3C153}">
  <ds:schemaRefs/>
</ds:datastoreItem>
</file>

<file path=customXml/itemProps29.xml><?xml version="1.0" encoding="utf-8"?>
<ds:datastoreItem xmlns:ds="http://schemas.openxmlformats.org/officeDocument/2006/customXml" ds:itemID="{1D709C0B-E8F0-408F-897A-DBF324D12411}">
  <ds:schemaRefs/>
</ds:datastoreItem>
</file>

<file path=customXml/itemProps290.xml><?xml version="1.0" encoding="utf-8"?>
<ds:datastoreItem xmlns:ds="http://schemas.openxmlformats.org/officeDocument/2006/customXml" ds:itemID="{A9EF35F6-51AE-45B3-8EB0-0D324163CF0D}">
  <ds:schemaRefs/>
</ds:datastoreItem>
</file>

<file path=customXml/itemProps291.xml><?xml version="1.0" encoding="utf-8"?>
<ds:datastoreItem xmlns:ds="http://schemas.openxmlformats.org/officeDocument/2006/customXml" ds:itemID="{2B39C6B7-3F02-4539-9670-647E0D6E00A2}">
  <ds:schemaRefs/>
</ds:datastoreItem>
</file>

<file path=customXml/itemProps292.xml><?xml version="1.0" encoding="utf-8"?>
<ds:datastoreItem xmlns:ds="http://schemas.openxmlformats.org/officeDocument/2006/customXml" ds:itemID="{0817E17A-C31E-47EC-9029-ED0DD2CFC8E8}">
  <ds:schemaRefs/>
</ds:datastoreItem>
</file>

<file path=customXml/itemProps293.xml><?xml version="1.0" encoding="utf-8"?>
<ds:datastoreItem xmlns:ds="http://schemas.openxmlformats.org/officeDocument/2006/customXml" ds:itemID="{97B98711-C7D8-405F-8F9F-778419E5BAC6}">
  <ds:schemaRefs/>
</ds:datastoreItem>
</file>

<file path=customXml/itemProps294.xml><?xml version="1.0" encoding="utf-8"?>
<ds:datastoreItem xmlns:ds="http://schemas.openxmlformats.org/officeDocument/2006/customXml" ds:itemID="{BDF56C4D-BD29-40EC-AC2C-A6C629D8C022}">
  <ds:schemaRefs/>
</ds:datastoreItem>
</file>

<file path=customXml/itemProps295.xml><?xml version="1.0" encoding="utf-8"?>
<ds:datastoreItem xmlns:ds="http://schemas.openxmlformats.org/officeDocument/2006/customXml" ds:itemID="{78846463-CD7B-4135-8CDF-056B5B1F1C85}">
  <ds:schemaRefs/>
</ds:datastoreItem>
</file>

<file path=customXml/itemProps296.xml><?xml version="1.0" encoding="utf-8"?>
<ds:datastoreItem xmlns:ds="http://schemas.openxmlformats.org/officeDocument/2006/customXml" ds:itemID="{AEFA41DA-215D-4223-9885-0AD20DBA5221}">
  <ds:schemaRefs/>
</ds:datastoreItem>
</file>

<file path=customXml/itemProps297.xml><?xml version="1.0" encoding="utf-8"?>
<ds:datastoreItem xmlns:ds="http://schemas.openxmlformats.org/officeDocument/2006/customXml" ds:itemID="{285D8F4B-BDBB-412D-98FC-FF6C374B132D}">
  <ds:schemaRefs/>
</ds:datastoreItem>
</file>

<file path=customXml/itemProps298.xml><?xml version="1.0" encoding="utf-8"?>
<ds:datastoreItem xmlns:ds="http://schemas.openxmlformats.org/officeDocument/2006/customXml" ds:itemID="{D8B5D169-E0CB-4FE4-B80E-A5FB5622A041}">
  <ds:schemaRefs/>
</ds:datastoreItem>
</file>

<file path=customXml/itemProps299.xml><?xml version="1.0" encoding="utf-8"?>
<ds:datastoreItem xmlns:ds="http://schemas.openxmlformats.org/officeDocument/2006/customXml" ds:itemID="{702FE699-5989-4BF3-818F-0E19FD74E93A}">
  <ds:schemaRefs/>
</ds:datastoreItem>
</file>

<file path=customXml/itemProps3.xml><?xml version="1.0" encoding="utf-8"?>
<ds:datastoreItem xmlns:ds="http://schemas.openxmlformats.org/officeDocument/2006/customXml" ds:itemID="{27A71B00-B24B-4488-B483-537296417A44}">
  <ds:schemaRefs/>
</ds:datastoreItem>
</file>

<file path=customXml/itemProps30.xml><?xml version="1.0" encoding="utf-8"?>
<ds:datastoreItem xmlns:ds="http://schemas.openxmlformats.org/officeDocument/2006/customXml" ds:itemID="{46615BE9-E319-4A88-B72B-7AA1B014A007}">
  <ds:schemaRefs/>
</ds:datastoreItem>
</file>

<file path=customXml/itemProps300.xml><?xml version="1.0" encoding="utf-8"?>
<ds:datastoreItem xmlns:ds="http://schemas.openxmlformats.org/officeDocument/2006/customXml" ds:itemID="{59367678-7496-49D8-9B33-729D0B5F6339}">
  <ds:schemaRefs/>
</ds:datastoreItem>
</file>

<file path=customXml/itemProps301.xml><?xml version="1.0" encoding="utf-8"?>
<ds:datastoreItem xmlns:ds="http://schemas.openxmlformats.org/officeDocument/2006/customXml" ds:itemID="{3BB52979-993F-44A7-8042-2090E916D31A}">
  <ds:schemaRefs/>
</ds:datastoreItem>
</file>

<file path=customXml/itemProps302.xml><?xml version="1.0" encoding="utf-8"?>
<ds:datastoreItem xmlns:ds="http://schemas.openxmlformats.org/officeDocument/2006/customXml" ds:itemID="{B0FC344B-D703-45FA-AD10-7BC2CAB78125}">
  <ds:schemaRefs/>
</ds:datastoreItem>
</file>

<file path=customXml/itemProps303.xml><?xml version="1.0" encoding="utf-8"?>
<ds:datastoreItem xmlns:ds="http://schemas.openxmlformats.org/officeDocument/2006/customXml" ds:itemID="{7679A9B2-A828-4FFF-AA9E-289EB513209C}">
  <ds:schemaRefs/>
</ds:datastoreItem>
</file>

<file path=customXml/itemProps304.xml><?xml version="1.0" encoding="utf-8"?>
<ds:datastoreItem xmlns:ds="http://schemas.openxmlformats.org/officeDocument/2006/customXml" ds:itemID="{2B501604-7F18-4FA4-9E99-60885482E9C0}">
  <ds:schemaRefs/>
</ds:datastoreItem>
</file>

<file path=customXml/itemProps305.xml><?xml version="1.0" encoding="utf-8"?>
<ds:datastoreItem xmlns:ds="http://schemas.openxmlformats.org/officeDocument/2006/customXml" ds:itemID="{FB74E50D-82AD-4C4F-9F20-4C66F2861985}">
  <ds:schemaRefs/>
</ds:datastoreItem>
</file>

<file path=customXml/itemProps306.xml><?xml version="1.0" encoding="utf-8"?>
<ds:datastoreItem xmlns:ds="http://schemas.openxmlformats.org/officeDocument/2006/customXml" ds:itemID="{181F6ADA-8BD2-45F5-8C91-834D86206963}">
  <ds:schemaRefs/>
</ds:datastoreItem>
</file>

<file path=customXml/itemProps307.xml><?xml version="1.0" encoding="utf-8"?>
<ds:datastoreItem xmlns:ds="http://schemas.openxmlformats.org/officeDocument/2006/customXml" ds:itemID="{EA41839A-22CE-429A-BEF6-61D7AB62E612}">
  <ds:schemaRefs/>
</ds:datastoreItem>
</file>

<file path=customXml/itemProps308.xml><?xml version="1.0" encoding="utf-8"?>
<ds:datastoreItem xmlns:ds="http://schemas.openxmlformats.org/officeDocument/2006/customXml" ds:itemID="{845A8B5D-E15A-40D7-A2C7-953A1FE404A2}">
  <ds:schemaRefs/>
</ds:datastoreItem>
</file>

<file path=customXml/itemProps31.xml><?xml version="1.0" encoding="utf-8"?>
<ds:datastoreItem xmlns:ds="http://schemas.openxmlformats.org/officeDocument/2006/customXml" ds:itemID="{3758E407-70A6-4C04-BADC-EEDB513C2C9A}">
  <ds:schemaRefs/>
</ds:datastoreItem>
</file>

<file path=customXml/itemProps32.xml><?xml version="1.0" encoding="utf-8"?>
<ds:datastoreItem xmlns:ds="http://schemas.openxmlformats.org/officeDocument/2006/customXml" ds:itemID="{7DE02621-7F2C-4F3C-93CE-F9ACF118E4DD}">
  <ds:schemaRefs/>
</ds:datastoreItem>
</file>

<file path=customXml/itemProps33.xml><?xml version="1.0" encoding="utf-8"?>
<ds:datastoreItem xmlns:ds="http://schemas.openxmlformats.org/officeDocument/2006/customXml" ds:itemID="{9D8D43E4-13AA-4DF2-BD2C-8ECF8B69F454}">
  <ds:schemaRefs/>
</ds:datastoreItem>
</file>

<file path=customXml/itemProps34.xml><?xml version="1.0" encoding="utf-8"?>
<ds:datastoreItem xmlns:ds="http://schemas.openxmlformats.org/officeDocument/2006/customXml" ds:itemID="{55A06DFC-D7D0-491A-994B-963DDE2D373F}">
  <ds:schemaRefs/>
</ds:datastoreItem>
</file>

<file path=customXml/itemProps35.xml><?xml version="1.0" encoding="utf-8"?>
<ds:datastoreItem xmlns:ds="http://schemas.openxmlformats.org/officeDocument/2006/customXml" ds:itemID="{B4CE3F46-C05C-4E0F-B833-E013E96A7725}">
  <ds:schemaRefs/>
</ds:datastoreItem>
</file>

<file path=customXml/itemProps36.xml><?xml version="1.0" encoding="utf-8"?>
<ds:datastoreItem xmlns:ds="http://schemas.openxmlformats.org/officeDocument/2006/customXml" ds:itemID="{9F22B50A-8ABB-494F-AC5B-D50388D5B218}">
  <ds:schemaRefs/>
</ds:datastoreItem>
</file>

<file path=customXml/itemProps37.xml><?xml version="1.0" encoding="utf-8"?>
<ds:datastoreItem xmlns:ds="http://schemas.openxmlformats.org/officeDocument/2006/customXml" ds:itemID="{E1C1D34A-9D16-4D15-A30E-DA029AF48602}">
  <ds:schemaRefs/>
</ds:datastoreItem>
</file>

<file path=customXml/itemProps38.xml><?xml version="1.0" encoding="utf-8"?>
<ds:datastoreItem xmlns:ds="http://schemas.openxmlformats.org/officeDocument/2006/customXml" ds:itemID="{7A122E4D-F236-45D6-836F-58E4EC484329}">
  <ds:schemaRefs/>
</ds:datastoreItem>
</file>

<file path=customXml/itemProps39.xml><?xml version="1.0" encoding="utf-8"?>
<ds:datastoreItem xmlns:ds="http://schemas.openxmlformats.org/officeDocument/2006/customXml" ds:itemID="{FF05B91C-1FB2-46FB-B6ED-98287C6F7141}">
  <ds:schemaRefs/>
</ds:datastoreItem>
</file>

<file path=customXml/itemProps4.xml><?xml version="1.0" encoding="utf-8"?>
<ds:datastoreItem xmlns:ds="http://schemas.openxmlformats.org/officeDocument/2006/customXml" ds:itemID="{A28BA4D3-4DC6-4ADB-AAA0-D24F5C8E2003}">
  <ds:schemaRefs/>
</ds:datastoreItem>
</file>

<file path=customXml/itemProps40.xml><?xml version="1.0" encoding="utf-8"?>
<ds:datastoreItem xmlns:ds="http://schemas.openxmlformats.org/officeDocument/2006/customXml" ds:itemID="{006F6050-983E-4B8F-A797-E75215F35261}">
  <ds:schemaRefs/>
</ds:datastoreItem>
</file>

<file path=customXml/itemProps41.xml><?xml version="1.0" encoding="utf-8"?>
<ds:datastoreItem xmlns:ds="http://schemas.openxmlformats.org/officeDocument/2006/customXml" ds:itemID="{AF2C6D4B-A19E-46D8-ADBA-E446AC50FC84}">
  <ds:schemaRefs/>
</ds:datastoreItem>
</file>

<file path=customXml/itemProps42.xml><?xml version="1.0" encoding="utf-8"?>
<ds:datastoreItem xmlns:ds="http://schemas.openxmlformats.org/officeDocument/2006/customXml" ds:itemID="{2B55DE4F-8DD1-4E5C-A6B0-6C62CB416A34}">
  <ds:schemaRefs/>
</ds:datastoreItem>
</file>

<file path=customXml/itemProps43.xml><?xml version="1.0" encoding="utf-8"?>
<ds:datastoreItem xmlns:ds="http://schemas.openxmlformats.org/officeDocument/2006/customXml" ds:itemID="{F9D82692-2C30-4B61-89C9-26B3DDC7A23E}">
  <ds:schemaRefs/>
</ds:datastoreItem>
</file>

<file path=customXml/itemProps44.xml><?xml version="1.0" encoding="utf-8"?>
<ds:datastoreItem xmlns:ds="http://schemas.openxmlformats.org/officeDocument/2006/customXml" ds:itemID="{A18C0E7F-38D4-4753-899A-A2F6D4480340}">
  <ds:schemaRefs/>
</ds:datastoreItem>
</file>

<file path=customXml/itemProps45.xml><?xml version="1.0" encoding="utf-8"?>
<ds:datastoreItem xmlns:ds="http://schemas.openxmlformats.org/officeDocument/2006/customXml" ds:itemID="{5B69E622-CADE-4F35-8A90-10F9F2284277}">
  <ds:schemaRefs/>
</ds:datastoreItem>
</file>

<file path=customXml/itemProps46.xml><?xml version="1.0" encoding="utf-8"?>
<ds:datastoreItem xmlns:ds="http://schemas.openxmlformats.org/officeDocument/2006/customXml" ds:itemID="{A5A3BF01-2D8C-4716-A98C-2C58EC4D0F20}">
  <ds:schemaRefs/>
</ds:datastoreItem>
</file>

<file path=customXml/itemProps47.xml><?xml version="1.0" encoding="utf-8"?>
<ds:datastoreItem xmlns:ds="http://schemas.openxmlformats.org/officeDocument/2006/customXml" ds:itemID="{5A42B84D-5358-4E22-AEF7-DB6CE277C98B}">
  <ds:schemaRefs/>
</ds:datastoreItem>
</file>

<file path=customXml/itemProps48.xml><?xml version="1.0" encoding="utf-8"?>
<ds:datastoreItem xmlns:ds="http://schemas.openxmlformats.org/officeDocument/2006/customXml" ds:itemID="{2E8937FF-BDB7-46C5-9267-A6D8D2CE2D5E}">
  <ds:schemaRefs/>
</ds:datastoreItem>
</file>

<file path=customXml/itemProps49.xml><?xml version="1.0" encoding="utf-8"?>
<ds:datastoreItem xmlns:ds="http://schemas.openxmlformats.org/officeDocument/2006/customXml" ds:itemID="{C1D22539-58B9-4E03-97ED-BA5527C6A55F}">
  <ds:schemaRefs/>
</ds:datastoreItem>
</file>

<file path=customXml/itemProps5.xml><?xml version="1.0" encoding="utf-8"?>
<ds:datastoreItem xmlns:ds="http://schemas.openxmlformats.org/officeDocument/2006/customXml" ds:itemID="{71EC27EA-5BC5-472E-9F39-4D0C9F585532}">
  <ds:schemaRefs/>
</ds:datastoreItem>
</file>

<file path=customXml/itemProps50.xml><?xml version="1.0" encoding="utf-8"?>
<ds:datastoreItem xmlns:ds="http://schemas.openxmlformats.org/officeDocument/2006/customXml" ds:itemID="{7472F09C-5135-4425-A4F5-A4D0873EF585}">
  <ds:schemaRefs/>
</ds:datastoreItem>
</file>

<file path=customXml/itemProps51.xml><?xml version="1.0" encoding="utf-8"?>
<ds:datastoreItem xmlns:ds="http://schemas.openxmlformats.org/officeDocument/2006/customXml" ds:itemID="{4EE478BE-DFB8-45CE-9D16-BB675DF4E967}">
  <ds:schemaRefs/>
</ds:datastoreItem>
</file>

<file path=customXml/itemProps52.xml><?xml version="1.0" encoding="utf-8"?>
<ds:datastoreItem xmlns:ds="http://schemas.openxmlformats.org/officeDocument/2006/customXml" ds:itemID="{9EB153FF-D979-479D-941B-5AAA0029BF22}">
  <ds:schemaRefs/>
</ds:datastoreItem>
</file>

<file path=customXml/itemProps53.xml><?xml version="1.0" encoding="utf-8"?>
<ds:datastoreItem xmlns:ds="http://schemas.openxmlformats.org/officeDocument/2006/customXml" ds:itemID="{E09AEF98-6486-442E-BEB9-956DF708F7E8}">
  <ds:schemaRefs/>
</ds:datastoreItem>
</file>

<file path=customXml/itemProps54.xml><?xml version="1.0" encoding="utf-8"?>
<ds:datastoreItem xmlns:ds="http://schemas.openxmlformats.org/officeDocument/2006/customXml" ds:itemID="{E2EE9258-165E-460D-A4AA-195922AF8A50}">
  <ds:schemaRefs/>
</ds:datastoreItem>
</file>

<file path=customXml/itemProps55.xml><?xml version="1.0" encoding="utf-8"?>
<ds:datastoreItem xmlns:ds="http://schemas.openxmlformats.org/officeDocument/2006/customXml" ds:itemID="{37D379F0-8F0E-408C-83D0-FF3F7D804C51}">
  <ds:schemaRefs/>
</ds:datastoreItem>
</file>

<file path=customXml/itemProps56.xml><?xml version="1.0" encoding="utf-8"?>
<ds:datastoreItem xmlns:ds="http://schemas.openxmlformats.org/officeDocument/2006/customXml" ds:itemID="{F945745D-1F85-45D4-85A2-56FACD52EE23}">
  <ds:schemaRefs/>
</ds:datastoreItem>
</file>

<file path=customXml/itemProps57.xml><?xml version="1.0" encoding="utf-8"?>
<ds:datastoreItem xmlns:ds="http://schemas.openxmlformats.org/officeDocument/2006/customXml" ds:itemID="{5AB5C393-8D48-4B7D-9F0F-CF875507054A}">
  <ds:schemaRefs/>
</ds:datastoreItem>
</file>

<file path=customXml/itemProps58.xml><?xml version="1.0" encoding="utf-8"?>
<ds:datastoreItem xmlns:ds="http://schemas.openxmlformats.org/officeDocument/2006/customXml" ds:itemID="{91920355-D240-47A1-9055-36B6420D9A76}">
  <ds:schemaRefs/>
</ds:datastoreItem>
</file>

<file path=customXml/itemProps59.xml><?xml version="1.0" encoding="utf-8"?>
<ds:datastoreItem xmlns:ds="http://schemas.openxmlformats.org/officeDocument/2006/customXml" ds:itemID="{C8B659F4-9E2C-49EB-BD93-D8D8206A3079}">
  <ds:schemaRefs/>
</ds:datastoreItem>
</file>

<file path=customXml/itemProps6.xml><?xml version="1.0" encoding="utf-8"?>
<ds:datastoreItem xmlns:ds="http://schemas.openxmlformats.org/officeDocument/2006/customXml" ds:itemID="{0148276D-5832-4CFC-9293-ED0D43CF4666}">
  <ds:schemaRefs/>
</ds:datastoreItem>
</file>

<file path=customXml/itemProps60.xml><?xml version="1.0" encoding="utf-8"?>
<ds:datastoreItem xmlns:ds="http://schemas.openxmlformats.org/officeDocument/2006/customXml" ds:itemID="{1F37E67C-0D5F-44CF-AC3D-D9F1E1EF740F}">
  <ds:schemaRefs/>
</ds:datastoreItem>
</file>

<file path=customXml/itemProps61.xml><?xml version="1.0" encoding="utf-8"?>
<ds:datastoreItem xmlns:ds="http://schemas.openxmlformats.org/officeDocument/2006/customXml" ds:itemID="{66D87E8A-12D9-4CEE-BAA0-03601AE8AD1E}">
  <ds:schemaRefs/>
</ds:datastoreItem>
</file>

<file path=customXml/itemProps62.xml><?xml version="1.0" encoding="utf-8"?>
<ds:datastoreItem xmlns:ds="http://schemas.openxmlformats.org/officeDocument/2006/customXml" ds:itemID="{FD167F51-CCCC-4E39-A826-3AF8B82E739A}">
  <ds:schemaRefs/>
</ds:datastoreItem>
</file>

<file path=customXml/itemProps63.xml><?xml version="1.0" encoding="utf-8"?>
<ds:datastoreItem xmlns:ds="http://schemas.openxmlformats.org/officeDocument/2006/customXml" ds:itemID="{B964A082-3E50-44B7-B425-8C9B580B2893}">
  <ds:schemaRefs/>
</ds:datastoreItem>
</file>

<file path=customXml/itemProps64.xml><?xml version="1.0" encoding="utf-8"?>
<ds:datastoreItem xmlns:ds="http://schemas.openxmlformats.org/officeDocument/2006/customXml" ds:itemID="{C1D9F2A7-21BE-45FC-A9BD-2D697C192CD1}">
  <ds:schemaRefs/>
</ds:datastoreItem>
</file>

<file path=customXml/itemProps65.xml><?xml version="1.0" encoding="utf-8"?>
<ds:datastoreItem xmlns:ds="http://schemas.openxmlformats.org/officeDocument/2006/customXml" ds:itemID="{6EC8191F-8143-4F46-9C31-502B498C27B3}">
  <ds:schemaRefs/>
</ds:datastoreItem>
</file>

<file path=customXml/itemProps66.xml><?xml version="1.0" encoding="utf-8"?>
<ds:datastoreItem xmlns:ds="http://schemas.openxmlformats.org/officeDocument/2006/customXml" ds:itemID="{9EE4EA9D-EC27-40E5-93AB-834F91D5310F}">
  <ds:schemaRefs/>
</ds:datastoreItem>
</file>

<file path=customXml/itemProps67.xml><?xml version="1.0" encoding="utf-8"?>
<ds:datastoreItem xmlns:ds="http://schemas.openxmlformats.org/officeDocument/2006/customXml" ds:itemID="{A6AA68A3-A33C-4C51-9395-8F71E0639C45}">
  <ds:schemaRefs/>
</ds:datastoreItem>
</file>

<file path=customXml/itemProps68.xml><?xml version="1.0" encoding="utf-8"?>
<ds:datastoreItem xmlns:ds="http://schemas.openxmlformats.org/officeDocument/2006/customXml" ds:itemID="{063A44BF-04E7-40C8-B7AB-AC4C3CBAF3EB}">
  <ds:schemaRefs/>
</ds:datastoreItem>
</file>

<file path=customXml/itemProps69.xml><?xml version="1.0" encoding="utf-8"?>
<ds:datastoreItem xmlns:ds="http://schemas.openxmlformats.org/officeDocument/2006/customXml" ds:itemID="{90DB354B-F3E5-4983-B5F6-41A5B4F7C5A0}">
  <ds:schemaRefs/>
</ds:datastoreItem>
</file>

<file path=customXml/itemProps7.xml><?xml version="1.0" encoding="utf-8"?>
<ds:datastoreItem xmlns:ds="http://schemas.openxmlformats.org/officeDocument/2006/customXml" ds:itemID="{4B98F397-A873-4E11-9760-83D09FEC05C6}">
  <ds:schemaRefs/>
</ds:datastoreItem>
</file>

<file path=customXml/itemProps70.xml><?xml version="1.0" encoding="utf-8"?>
<ds:datastoreItem xmlns:ds="http://schemas.openxmlformats.org/officeDocument/2006/customXml" ds:itemID="{FF77993B-F0C1-403E-98D8-95D8EB095814}">
  <ds:schemaRefs/>
</ds:datastoreItem>
</file>

<file path=customXml/itemProps71.xml><?xml version="1.0" encoding="utf-8"?>
<ds:datastoreItem xmlns:ds="http://schemas.openxmlformats.org/officeDocument/2006/customXml" ds:itemID="{70168880-CF33-47F2-AF78-E6BF01CD11F1}">
  <ds:schemaRefs/>
</ds:datastoreItem>
</file>

<file path=customXml/itemProps72.xml><?xml version="1.0" encoding="utf-8"?>
<ds:datastoreItem xmlns:ds="http://schemas.openxmlformats.org/officeDocument/2006/customXml" ds:itemID="{BF1E441E-9A7A-4521-BB23-51CB87FAB6B1}">
  <ds:schemaRefs/>
</ds:datastoreItem>
</file>

<file path=customXml/itemProps73.xml><?xml version="1.0" encoding="utf-8"?>
<ds:datastoreItem xmlns:ds="http://schemas.openxmlformats.org/officeDocument/2006/customXml" ds:itemID="{75C2B204-0EB4-4135-B0FC-754B5A332C6F}">
  <ds:schemaRefs/>
</ds:datastoreItem>
</file>

<file path=customXml/itemProps74.xml><?xml version="1.0" encoding="utf-8"?>
<ds:datastoreItem xmlns:ds="http://schemas.openxmlformats.org/officeDocument/2006/customXml" ds:itemID="{6FB2659F-EDC0-49DB-A1DC-2281AD25669A}">
  <ds:schemaRefs/>
</ds:datastoreItem>
</file>

<file path=customXml/itemProps75.xml><?xml version="1.0" encoding="utf-8"?>
<ds:datastoreItem xmlns:ds="http://schemas.openxmlformats.org/officeDocument/2006/customXml" ds:itemID="{A896CA03-FFF1-4ADA-8F95-CB637F199AAB}">
  <ds:schemaRefs/>
</ds:datastoreItem>
</file>

<file path=customXml/itemProps76.xml><?xml version="1.0" encoding="utf-8"?>
<ds:datastoreItem xmlns:ds="http://schemas.openxmlformats.org/officeDocument/2006/customXml" ds:itemID="{415FF330-D95F-4952-B31A-A7EB9CE2EE03}">
  <ds:schemaRefs/>
</ds:datastoreItem>
</file>

<file path=customXml/itemProps77.xml><?xml version="1.0" encoding="utf-8"?>
<ds:datastoreItem xmlns:ds="http://schemas.openxmlformats.org/officeDocument/2006/customXml" ds:itemID="{DF2E5AF7-50CA-4C5B-B7E0-1102D01CAB23}">
  <ds:schemaRefs/>
</ds:datastoreItem>
</file>

<file path=customXml/itemProps78.xml><?xml version="1.0" encoding="utf-8"?>
<ds:datastoreItem xmlns:ds="http://schemas.openxmlformats.org/officeDocument/2006/customXml" ds:itemID="{43AC8F32-B2C5-4035-89A9-6CD1A258E2E2}">
  <ds:schemaRefs/>
</ds:datastoreItem>
</file>

<file path=customXml/itemProps79.xml><?xml version="1.0" encoding="utf-8"?>
<ds:datastoreItem xmlns:ds="http://schemas.openxmlformats.org/officeDocument/2006/customXml" ds:itemID="{A3AE286F-406B-4E27-BE61-BFC3578E304A}">
  <ds:schemaRefs/>
</ds:datastoreItem>
</file>

<file path=customXml/itemProps8.xml><?xml version="1.0" encoding="utf-8"?>
<ds:datastoreItem xmlns:ds="http://schemas.openxmlformats.org/officeDocument/2006/customXml" ds:itemID="{75E9720F-B939-44C9-9ED1-5D7E1510EB89}">
  <ds:schemaRefs/>
</ds:datastoreItem>
</file>

<file path=customXml/itemProps80.xml><?xml version="1.0" encoding="utf-8"?>
<ds:datastoreItem xmlns:ds="http://schemas.openxmlformats.org/officeDocument/2006/customXml" ds:itemID="{1078B797-7693-480B-BD4E-031B123F1FA7}">
  <ds:schemaRefs/>
</ds:datastoreItem>
</file>

<file path=customXml/itemProps81.xml><?xml version="1.0" encoding="utf-8"?>
<ds:datastoreItem xmlns:ds="http://schemas.openxmlformats.org/officeDocument/2006/customXml" ds:itemID="{E0621AB3-E051-4BEF-9838-278AF82636ED}">
  <ds:schemaRefs/>
</ds:datastoreItem>
</file>

<file path=customXml/itemProps82.xml><?xml version="1.0" encoding="utf-8"?>
<ds:datastoreItem xmlns:ds="http://schemas.openxmlformats.org/officeDocument/2006/customXml" ds:itemID="{66E8E8DC-F7B2-4F86-8B8A-4AE20699519D}">
  <ds:schemaRefs/>
</ds:datastoreItem>
</file>

<file path=customXml/itemProps83.xml><?xml version="1.0" encoding="utf-8"?>
<ds:datastoreItem xmlns:ds="http://schemas.openxmlformats.org/officeDocument/2006/customXml" ds:itemID="{1852F076-25A6-409E-B314-88A535EF1747}">
  <ds:schemaRefs/>
</ds:datastoreItem>
</file>

<file path=customXml/itemProps84.xml><?xml version="1.0" encoding="utf-8"?>
<ds:datastoreItem xmlns:ds="http://schemas.openxmlformats.org/officeDocument/2006/customXml" ds:itemID="{2FACB864-3B78-40D4-9ACD-5AF1B3AB5B64}">
  <ds:schemaRefs/>
</ds:datastoreItem>
</file>

<file path=customXml/itemProps85.xml><?xml version="1.0" encoding="utf-8"?>
<ds:datastoreItem xmlns:ds="http://schemas.openxmlformats.org/officeDocument/2006/customXml" ds:itemID="{FBD0ED48-E174-4CFC-8F61-7B5C72BCBD90}">
  <ds:schemaRefs/>
</ds:datastoreItem>
</file>

<file path=customXml/itemProps86.xml><?xml version="1.0" encoding="utf-8"?>
<ds:datastoreItem xmlns:ds="http://schemas.openxmlformats.org/officeDocument/2006/customXml" ds:itemID="{B1435E74-44CC-45FD-B678-5256BF3C1FEE}">
  <ds:schemaRefs/>
</ds:datastoreItem>
</file>

<file path=customXml/itemProps87.xml><?xml version="1.0" encoding="utf-8"?>
<ds:datastoreItem xmlns:ds="http://schemas.openxmlformats.org/officeDocument/2006/customXml" ds:itemID="{B8B552FF-1FBA-4673-9773-48B8321B811D}">
  <ds:schemaRefs/>
</ds:datastoreItem>
</file>

<file path=customXml/itemProps88.xml><?xml version="1.0" encoding="utf-8"?>
<ds:datastoreItem xmlns:ds="http://schemas.openxmlformats.org/officeDocument/2006/customXml" ds:itemID="{229FECEC-6C5D-4BD7-8F38-8E5E1662B421}">
  <ds:schemaRefs/>
</ds:datastoreItem>
</file>

<file path=customXml/itemProps89.xml><?xml version="1.0" encoding="utf-8"?>
<ds:datastoreItem xmlns:ds="http://schemas.openxmlformats.org/officeDocument/2006/customXml" ds:itemID="{59C7BBFF-AE57-4CA2-8D25-4D7F01502B94}">
  <ds:schemaRefs/>
</ds:datastoreItem>
</file>

<file path=customXml/itemProps9.xml><?xml version="1.0" encoding="utf-8"?>
<ds:datastoreItem xmlns:ds="http://schemas.openxmlformats.org/officeDocument/2006/customXml" ds:itemID="{0874DC33-7F90-41A5-B2CC-C20161668D66}">
  <ds:schemaRefs/>
</ds:datastoreItem>
</file>

<file path=customXml/itemProps90.xml><?xml version="1.0" encoding="utf-8"?>
<ds:datastoreItem xmlns:ds="http://schemas.openxmlformats.org/officeDocument/2006/customXml" ds:itemID="{6135FF11-1C69-48C5-B954-270144B53057}">
  <ds:schemaRefs/>
</ds:datastoreItem>
</file>

<file path=customXml/itemProps91.xml><?xml version="1.0" encoding="utf-8"?>
<ds:datastoreItem xmlns:ds="http://schemas.openxmlformats.org/officeDocument/2006/customXml" ds:itemID="{7AB41758-F1FB-4406-86DA-52569973F1F8}">
  <ds:schemaRefs/>
</ds:datastoreItem>
</file>

<file path=customXml/itemProps92.xml><?xml version="1.0" encoding="utf-8"?>
<ds:datastoreItem xmlns:ds="http://schemas.openxmlformats.org/officeDocument/2006/customXml" ds:itemID="{94D110F9-9F88-4BAC-ACCF-1232F3E63CA0}">
  <ds:schemaRefs/>
</ds:datastoreItem>
</file>

<file path=customXml/itemProps93.xml><?xml version="1.0" encoding="utf-8"?>
<ds:datastoreItem xmlns:ds="http://schemas.openxmlformats.org/officeDocument/2006/customXml" ds:itemID="{4C6B1EB0-4660-44F4-8A3E-B870F9DEAD7D}">
  <ds:schemaRefs/>
</ds:datastoreItem>
</file>

<file path=customXml/itemProps94.xml><?xml version="1.0" encoding="utf-8"?>
<ds:datastoreItem xmlns:ds="http://schemas.openxmlformats.org/officeDocument/2006/customXml" ds:itemID="{048224D8-697B-41B2-943E-7B26FA017080}">
  <ds:schemaRefs/>
</ds:datastoreItem>
</file>

<file path=customXml/itemProps95.xml><?xml version="1.0" encoding="utf-8"?>
<ds:datastoreItem xmlns:ds="http://schemas.openxmlformats.org/officeDocument/2006/customXml" ds:itemID="{FD6200E1-3C9A-4215-BE13-96DB3C336148}">
  <ds:schemaRefs/>
</ds:datastoreItem>
</file>

<file path=customXml/itemProps96.xml><?xml version="1.0" encoding="utf-8"?>
<ds:datastoreItem xmlns:ds="http://schemas.openxmlformats.org/officeDocument/2006/customXml" ds:itemID="{5EC8EB91-062E-41E8-B2C8-9B888E97F8A6}">
  <ds:schemaRefs/>
</ds:datastoreItem>
</file>

<file path=customXml/itemProps97.xml><?xml version="1.0" encoding="utf-8"?>
<ds:datastoreItem xmlns:ds="http://schemas.openxmlformats.org/officeDocument/2006/customXml" ds:itemID="{FED58FFC-90A0-473F-948D-03A3AEA3D330}">
  <ds:schemaRefs/>
</ds:datastoreItem>
</file>

<file path=customXml/itemProps98.xml><?xml version="1.0" encoding="utf-8"?>
<ds:datastoreItem xmlns:ds="http://schemas.openxmlformats.org/officeDocument/2006/customXml" ds:itemID="{73A0CA36-53DC-4DEC-A725-330D045684EA}">
  <ds:schemaRefs/>
</ds:datastoreItem>
</file>

<file path=customXml/itemProps99.xml><?xml version="1.0" encoding="utf-8"?>
<ds:datastoreItem xmlns:ds="http://schemas.openxmlformats.org/officeDocument/2006/customXml" ds:itemID="{FE900D7D-DB94-4E28-B129-E68EE478806E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2177</TotalTime>
  <Words>212</Words>
  <Application>Microsoft Office PowerPoint</Application>
  <PresentationFormat>On-screen Show (4:3)</PresentationFormat>
  <Paragraphs>30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ismail - [2010]</dc:creator>
  <cp:lastModifiedBy>ismail - [2010]</cp:lastModifiedBy>
  <cp:revision>78</cp:revision>
  <dcterms:created xsi:type="dcterms:W3CDTF">2012-09-03T13:36:10Z</dcterms:created>
  <dcterms:modified xsi:type="dcterms:W3CDTF">2012-09-06T13:24:01Z</dcterms:modified>
</cp:coreProperties>
</file>

<file path=docProps/thumbnail.jpeg>
</file>